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72" r:id="rId2"/>
    <p:sldId id="285" r:id="rId3"/>
    <p:sldId id="330" r:id="rId4"/>
    <p:sldId id="322" r:id="rId5"/>
    <p:sldId id="321" r:id="rId6"/>
    <p:sldId id="324" r:id="rId7"/>
    <p:sldId id="336" r:id="rId8"/>
    <p:sldId id="332" r:id="rId9"/>
    <p:sldId id="338" r:id="rId10"/>
    <p:sldId id="333" r:id="rId11"/>
    <p:sldId id="327" r:id="rId12"/>
    <p:sldId id="313" r:id="rId13"/>
    <p:sldId id="326" r:id="rId14"/>
    <p:sldId id="267" r:id="rId1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62D7B083-9EDE-4515-B3DB-6E9CACF97828}">
          <p14:sldIdLst>
            <p14:sldId id="272"/>
            <p14:sldId id="285"/>
            <p14:sldId id="330"/>
            <p14:sldId id="322"/>
            <p14:sldId id="321"/>
            <p14:sldId id="324"/>
            <p14:sldId id="336"/>
            <p14:sldId id="332"/>
            <p14:sldId id="338"/>
            <p14:sldId id="333"/>
            <p14:sldId id="327"/>
            <p14:sldId id="313"/>
            <p14:sldId id="326"/>
            <p14:sldId id="267"/>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Trommald" initials="JT" lastIdx="3" clrIdx="0">
    <p:extLst>
      <p:ext uri="{19B8F6BF-5375-455C-9EA6-DF929625EA0E}">
        <p15:presenceInfo xmlns:p15="http://schemas.microsoft.com/office/powerpoint/2012/main" userId="S-1-5-21-770071595-1784006446-2541217130-16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CAC1F8-5629-4278-8016-BC9FFE66C28A}" v="2547" dt="2019-06-06T05:20:26.987"/>
  </p1510:revLst>
</p1510:revInfo>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ys stil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8" d="100"/>
          <a:sy n="108" d="100"/>
        </p:scale>
        <p:origin x="730" y="82"/>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61" d="100"/>
          <a:sy n="161" d="100"/>
        </p:scale>
        <p:origin x="-6704"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Trommald" userId="f922cde8-a760-4885-87ca-cacece80902b" providerId="ADAL" clId="{E3CAC1F8-5629-4278-8016-BC9FFE66C28A}"/>
    <pc:docChg chg="undo custSel addSld delSld modSld sldOrd modSection">
      <pc:chgData name="Julie Trommald" userId="f922cde8-a760-4885-87ca-cacece80902b" providerId="ADAL" clId="{E3CAC1F8-5629-4278-8016-BC9FFE66C28A}" dt="2019-06-06T05:20:26.987" v="2545" actId="20577"/>
      <pc:docMkLst>
        <pc:docMk/>
      </pc:docMkLst>
      <pc:sldChg chg="addSp modSp">
        <pc:chgData name="Julie Trommald" userId="f922cde8-a760-4885-87ca-cacece80902b" providerId="ADAL" clId="{E3CAC1F8-5629-4278-8016-BC9FFE66C28A}" dt="2019-06-05T06:53:46.490" v="32" actId="1076"/>
        <pc:sldMkLst>
          <pc:docMk/>
          <pc:sldMk cId="811654995" sldId="272"/>
        </pc:sldMkLst>
        <pc:spChg chg="add mod">
          <ac:chgData name="Julie Trommald" userId="f922cde8-a760-4885-87ca-cacece80902b" providerId="ADAL" clId="{E3CAC1F8-5629-4278-8016-BC9FFE66C28A}" dt="2019-06-05T06:53:46.490" v="32" actId="1076"/>
          <ac:spMkLst>
            <pc:docMk/>
            <pc:sldMk cId="811654995" sldId="272"/>
            <ac:spMk id="2" creationId="{A431F786-CB01-434E-A652-0187AAFE1F1B}"/>
          </ac:spMkLst>
        </pc:spChg>
      </pc:sldChg>
      <pc:sldChg chg="del">
        <pc:chgData name="Julie Trommald" userId="f922cde8-a760-4885-87ca-cacece80902b" providerId="ADAL" clId="{E3CAC1F8-5629-4278-8016-BC9FFE66C28A}" dt="2019-06-05T12:31:45.719" v="1376" actId="2696"/>
        <pc:sldMkLst>
          <pc:docMk/>
          <pc:sldMk cId="863297009" sldId="279"/>
        </pc:sldMkLst>
      </pc:sldChg>
      <pc:sldChg chg="modSp">
        <pc:chgData name="Julie Trommald" userId="f922cde8-a760-4885-87ca-cacece80902b" providerId="ADAL" clId="{E3CAC1F8-5629-4278-8016-BC9FFE66C28A}" dt="2019-06-06T05:20:26.987" v="2545" actId="20577"/>
        <pc:sldMkLst>
          <pc:docMk/>
          <pc:sldMk cId="3219661387" sldId="285"/>
        </pc:sldMkLst>
        <pc:spChg chg="mod">
          <ac:chgData name="Julie Trommald" userId="f922cde8-a760-4885-87ca-cacece80902b" providerId="ADAL" clId="{E3CAC1F8-5629-4278-8016-BC9FFE66C28A}" dt="2019-06-06T05:20:26.987" v="2545" actId="20577"/>
          <ac:spMkLst>
            <pc:docMk/>
            <pc:sldMk cId="3219661387" sldId="285"/>
            <ac:spMk id="3" creationId="{00000000-0000-0000-0000-000000000000}"/>
          </ac:spMkLst>
        </pc:spChg>
      </pc:sldChg>
      <pc:sldChg chg="del ord">
        <pc:chgData name="Julie Trommald" userId="f922cde8-a760-4885-87ca-cacece80902b" providerId="ADAL" clId="{E3CAC1F8-5629-4278-8016-BC9FFE66C28A}" dt="2019-06-05T13:41:10.288" v="2026" actId="2696"/>
        <pc:sldMkLst>
          <pc:docMk/>
          <pc:sldMk cId="985884717" sldId="293"/>
        </pc:sldMkLst>
      </pc:sldChg>
      <pc:sldChg chg="addSp delSp modSp add del ord addCm delCm">
        <pc:chgData name="Julie Trommald" userId="f922cde8-a760-4885-87ca-cacece80902b" providerId="ADAL" clId="{E3CAC1F8-5629-4278-8016-BC9FFE66C28A}" dt="2019-06-06T04:25:04.077" v="2500" actId="2696"/>
        <pc:sldMkLst>
          <pc:docMk/>
          <pc:sldMk cId="2356523232" sldId="301"/>
        </pc:sldMkLst>
        <pc:spChg chg="add del">
          <ac:chgData name="Julie Trommald" userId="f922cde8-a760-4885-87ca-cacece80902b" providerId="ADAL" clId="{E3CAC1F8-5629-4278-8016-BC9FFE66C28A}" dt="2019-06-05T08:49:15.159" v="852"/>
          <ac:spMkLst>
            <pc:docMk/>
            <pc:sldMk cId="2356523232" sldId="301"/>
            <ac:spMk id="2" creationId="{D133CEC5-EE93-48C5-91E4-78FCFC6A695C}"/>
          </ac:spMkLst>
        </pc:spChg>
        <pc:spChg chg="add mod">
          <ac:chgData name="Julie Trommald" userId="f922cde8-a760-4885-87ca-cacece80902b" providerId="ADAL" clId="{E3CAC1F8-5629-4278-8016-BC9FFE66C28A}" dt="2019-06-05T14:10:03.408" v="2485" actId="2711"/>
          <ac:spMkLst>
            <pc:docMk/>
            <pc:sldMk cId="2356523232" sldId="301"/>
            <ac:spMk id="4" creationId="{9808F9DD-9638-4DAD-A097-A615719D0018}"/>
          </ac:spMkLst>
        </pc:spChg>
        <pc:picChg chg="mod">
          <ac:chgData name="Julie Trommald" userId="f922cde8-a760-4885-87ca-cacece80902b" providerId="ADAL" clId="{E3CAC1F8-5629-4278-8016-BC9FFE66C28A}" dt="2019-06-05T08:49:31.531" v="855" actId="1076"/>
          <ac:picMkLst>
            <pc:docMk/>
            <pc:sldMk cId="2356523232" sldId="301"/>
            <ac:picMk id="3" creationId="{5386DF11-B595-461A-8949-0AEA4994F85A}"/>
          </ac:picMkLst>
        </pc:picChg>
        <pc:picChg chg="add mod modCrop">
          <ac:chgData name="Julie Trommald" userId="f922cde8-a760-4885-87ca-cacece80902b" providerId="ADAL" clId="{E3CAC1F8-5629-4278-8016-BC9FFE66C28A}" dt="2019-06-05T12:51:43.778" v="1427" actId="732"/>
          <ac:picMkLst>
            <pc:docMk/>
            <pc:sldMk cId="2356523232" sldId="301"/>
            <ac:picMk id="5" creationId="{66643D54-D5E2-49FC-AFB8-C225AC3CD0EF}"/>
          </ac:picMkLst>
        </pc:picChg>
        <pc:picChg chg="add mod modCrop">
          <ac:chgData name="Julie Trommald" userId="f922cde8-a760-4885-87ca-cacece80902b" providerId="ADAL" clId="{E3CAC1F8-5629-4278-8016-BC9FFE66C28A}" dt="2019-06-05T11:52:31.835" v="1273" actId="1076"/>
          <ac:picMkLst>
            <pc:docMk/>
            <pc:sldMk cId="2356523232" sldId="301"/>
            <ac:picMk id="1026" creationId="{5BD1D113-1309-41A0-9954-3519B123683B}"/>
          </ac:picMkLst>
        </pc:picChg>
      </pc:sldChg>
      <pc:sldChg chg="del">
        <pc:chgData name="Julie Trommald" userId="f922cde8-a760-4885-87ca-cacece80902b" providerId="ADAL" clId="{E3CAC1F8-5629-4278-8016-BC9FFE66C28A}" dt="2019-06-05T12:31:43.425" v="1375" actId="2696"/>
        <pc:sldMkLst>
          <pc:docMk/>
          <pc:sldMk cId="2563492554" sldId="305"/>
        </pc:sldMkLst>
      </pc:sldChg>
      <pc:sldChg chg="modSp ord">
        <pc:chgData name="Julie Trommald" userId="f922cde8-a760-4885-87ca-cacece80902b" providerId="ADAL" clId="{E3CAC1F8-5629-4278-8016-BC9FFE66C28A}" dt="2019-06-06T04:24:50.179" v="2499" actId="20577"/>
        <pc:sldMkLst>
          <pc:docMk/>
          <pc:sldMk cId="3188732256" sldId="313"/>
        </pc:sldMkLst>
        <pc:spChg chg="mod">
          <ac:chgData name="Julie Trommald" userId="f922cde8-a760-4885-87ca-cacece80902b" providerId="ADAL" clId="{E3CAC1F8-5629-4278-8016-BC9FFE66C28A}" dt="2019-06-06T04:24:50.179" v="2499" actId="20577"/>
          <ac:spMkLst>
            <pc:docMk/>
            <pc:sldMk cId="3188732256" sldId="313"/>
            <ac:spMk id="3" creationId="{00000000-0000-0000-0000-000000000000}"/>
          </ac:spMkLst>
        </pc:spChg>
      </pc:sldChg>
      <pc:sldChg chg="del">
        <pc:chgData name="Julie Trommald" userId="f922cde8-a760-4885-87ca-cacece80902b" providerId="ADAL" clId="{E3CAC1F8-5629-4278-8016-BC9FFE66C28A}" dt="2019-06-05T12:31:48.981" v="1377" actId="2696"/>
        <pc:sldMkLst>
          <pc:docMk/>
          <pc:sldMk cId="4112970072" sldId="317"/>
        </pc:sldMkLst>
      </pc:sldChg>
      <pc:sldChg chg="delSp del ord">
        <pc:chgData name="Julie Trommald" userId="f922cde8-a760-4885-87ca-cacece80902b" providerId="ADAL" clId="{E3CAC1F8-5629-4278-8016-BC9FFE66C28A}" dt="2019-06-05T13:41:14.452" v="2027" actId="2696"/>
        <pc:sldMkLst>
          <pc:docMk/>
          <pc:sldMk cId="2483421360" sldId="320"/>
        </pc:sldMkLst>
        <pc:picChg chg="del">
          <ac:chgData name="Julie Trommald" userId="f922cde8-a760-4885-87ca-cacece80902b" providerId="ADAL" clId="{E3CAC1F8-5629-4278-8016-BC9FFE66C28A}" dt="2019-06-05T13:15:46.419" v="1856" actId="478"/>
          <ac:picMkLst>
            <pc:docMk/>
            <pc:sldMk cId="2483421360" sldId="320"/>
            <ac:picMk id="4" creationId="{BE64CD50-EE45-47B1-8CA2-D80B2C0238DA}"/>
          </ac:picMkLst>
        </pc:picChg>
        <pc:picChg chg="del">
          <ac:chgData name="Julie Trommald" userId="f922cde8-a760-4885-87ca-cacece80902b" providerId="ADAL" clId="{E3CAC1F8-5629-4278-8016-BC9FFE66C28A}" dt="2019-06-05T13:15:46.419" v="1856" actId="478"/>
          <ac:picMkLst>
            <pc:docMk/>
            <pc:sldMk cId="2483421360" sldId="320"/>
            <ac:picMk id="5" creationId="{841726D9-B00D-4F08-9822-5704ABC0448A}"/>
          </ac:picMkLst>
        </pc:picChg>
        <pc:picChg chg="del">
          <ac:chgData name="Julie Trommald" userId="f922cde8-a760-4885-87ca-cacece80902b" providerId="ADAL" clId="{E3CAC1F8-5629-4278-8016-BC9FFE66C28A}" dt="2019-06-05T12:52:08.160" v="1428"/>
          <ac:picMkLst>
            <pc:docMk/>
            <pc:sldMk cId="2483421360" sldId="320"/>
            <ac:picMk id="9" creationId="{CA43E1A5-E9B5-482E-A11B-E4BC105B1FFD}"/>
          </ac:picMkLst>
        </pc:picChg>
      </pc:sldChg>
      <pc:sldChg chg="addSp modSp add">
        <pc:chgData name="Julie Trommald" userId="f922cde8-a760-4885-87ca-cacece80902b" providerId="ADAL" clId="{E3CAC1F8-5629-4278-8016-BC9FFE66C28A}" dt="2019-06-05T11:54:08.243" v="1303" actId="20577"/>
        <pc:sldMkLst>
          <pc:docMk/>
          <pc:sldMk cId="2449370349" sldId="321"/>
        </pc:sldMkLst>
        <pc:spChg chg="add mod">
          <ac:chgData name="Julie Trommald" userId="f922cde8-a760-4885-87ca-cacece80902b" providerId="ADAL" clId="{E3CAC1F8-5629-4278-8016-BC9FFE66C28A}" dt="2019-06-05T11:53:52.048" v="1286" actId="20577"/>
          <ac:spMkLst>
            <pc:docMk/>
            <pc:sldMk cId="2449370349" sldId="321"/>
            <ac:spMk id="2" creationId="{1B8492EC-2906-46C2-916D-1391E00EBBDA}"/>
          </ac:spMkLst>
        </pc:spChg>
        <pc:spChg chg="add mod">
          <ac:chgData name="Julie Trommald" userId="f922cde8-a760-4885-87ca-cacece80902b" providerId="ADAL" clId="{E3CAC1F8-5629-4278-8016-BC9FFE66C28A}" dt="2019-06-05T08:57:02.384" v="1259" actId="20577"/>
          <ac:spMkLst>
            <pc:docMk/>
            <pc:sldMk cId="2449370349" sldId="321"/>
            <ac:spMk id="3" creationId="{05A8B3CF-6324-4550-8DD8-F705FF727653}"/>
          </ac:spMkLst>
        </pc:spChg>
        <pc:spChg chg="add mod">
          <ac:chgData name="Julie Trommald" userId="f922cde8-a760-4885-87ca-cacece80902b" providerId="ADAL" clId="{E3CAC1F8-5629-4278-8016-BC9FFE66C28A}" dt="2019-06-05T11:54:08.243" v="1303" actId="20577"/>
          <ac:spMkLst>
            <pc:docMk/>
            <pc:sldMk cId="2449370349" sldId="321"/>
            <ac:spMk id="6" creationId="{ED7C745C-9143-46D4-8C09-3FB3AF46AC07}"/>
          </ac:spMkLst>
        </pc:spChg>
        <pc:spChg chg="add mod">
          <ac:chgData name="Julie Trommald" userId="f922cde8-a760-4885-87ca-cacece80902b" providerId="ADAL" clId="{E3CAC1F8-5629-4278-8016-BC9FFE66C28A}" dt="2019-06-05T08:54:25.221" v="1104" actId="1076"/>
          <ac:spMkLst>
            <pc:docMk/>
            <pc:sldMk cId="2449370349" sldId="321"/>
            <ac:spMk id="7" creationId="{4CA863B6-1E6F-4C0D-B07D-C38DF4DA3AED}"/>
          </ac:spMkLst>
        </pc:spChg>
        <pc:picChg chg="add mod modCrop">
          <ac:chgData name="Julie Trommald" userId="f922cde8-a760-4885-87ca-cacece80902b" providerId="ADAL" clId="{E3CAC1F8-5629-4278-8016-BC9FFE66C28A}" dt="2019-06-05T07:09:16.385" v="659" actId="1076"/>
          <ac:picMkLst>
            <pc:docMk/>
            <pc:sldMk cId="2449370349" sldId="321"/>
            <ac:picMk id="5" creationId="{87049FBE-E9A8-45D9-8B34-50E9CCFAB660}"/>
          </ac:picMkLst>
        </pc:picChg>
      </pc:sldChg>
      <pc:sldChg chg="addSp modSp add ord">
        <pc:chgData name="Julie Trommald" userId="f922cde8-a760-4885-87ca-cacece80902b" providerId="ADAL" clId="{E3CAC1F8-5629-4278-8016-BC9FFE66C28A}" dt="2019-06-05T14:04:20.826" v="2289" actId="14100"/>
        <pc:sldMkLst>
          <pc:docMk/>
          <pc:sldMk cId="2735429144" sldId="322"/>
        </pc:sldMkLst>
        <pc:spChg chg="add mod">
          <ac:chgData name="Julie Trommald" userId="f922cde8-a760-4885-87ca-cacece80902b" providerId="ADAL" clId="{E3CAC1F8-5629-4278-8016-BC9FFE66C28A}" dt="2019-06-05T07:03:26.327" v="243" actId="255"/>
          <ac:spMkLst>
            <pc:docMk/>
            <pc:sldMk cId="2735429144" sldId="322"/>
            <ac:spMk id="4" creationId="{EE6C061A-7721-474D-99FF-14CFC5DBE228}"/>
          </ac:spMkLst>
        </pc:spChg>
        <pc:spChg chg="add mod">
          <ac:chgData name="Julie Trommald" userId="f922cde8-a760-4885-87ca-cacece80902b" providerId="ADAL" clId="{E3CAC1F8-5629-4278-8016-BC9FFE66C28A}" dt="2019-06-05T14:04:20.826" v="2289" actId="14100"/>
          <ac:spMkLst>
            <pc:docMk/>
            <pc:sldMk cId="2735429144" sldId="322"/>
            <ac:spMk id="5" creationId="{709ACDDE-9353-4086-BFAF-A2F176EACD3F}"/>
          </ac:spMkLst>
        </pc:spChg>
        <pc:spChg chg="add mod">
          <ac:chgData name="Julie Trommald" userId="f922cde8-a760-4885-87ca-cacece80902b" providerId="ADAL" clId="{E3CAC1F8-5629-4278-8016-BC9FFE66C28A}" dt="2019-06-05T08:54:15.454" v="1102" actId="1076"/>
          <ac:spMkLst>
            <pc:docMk/>
            <pc:sldMk cId="2735429144" sldId="322"/>
            <ac:spMk id="6" creationId="{2A483A69-0B20-418A-B926-BB583A64CD68}"/>
          </ac:spMkLst>
        </pc:spChg>
        <pc:picChg chg="add mod">
          <ac:chgData name="Julie Trommald" userId="f922cde8-a760-4885-87ca-cacece80902b" providerId="ADAL" clId="{E3CAC1F8-5629-4278-8016-BC9FFE66C28A}" dt="2019-06-05T07:02:18.592" v="204" actId="1076"/>
          <ac:picMkLst>
            <pc:docMk/>
            <pc:sldMk cId="2735429144" sldId="322"/>
            <ac:picMk id="3" creationId="{6DA349D2-9470-4A5E-A860-DCD64A12081C}"/>
          </ac:picMkLst>
        </pc:picChg>
      </pc:sldChg>
      <pc:sldChg chg="addSp delSp modSp add del">
        <pc:chgData name="Julie Trommald" userId="f922cde8-a760-4885-87ca-cacece80902b" providerId="ADAL" clId="{E3CAC1F8-5629-4278-8016-BC9FFE66C28A}" dt="2019-06-05T11:54:35.794" v="1304" actId="2696"/>
        <pc:sldMkLst>
          <pc:docMk/>
          <pc:sldMk cId="3521662924" sldId="323"/>
        </pc:sldMkLst>
        <pc:spChg chg="mod">
          <ac:chgData name="Julie Trommald" userId="f922cde8-a760-4885-87ca-cacece80902b" providerId="ADAL" clId="{E3CAC1F8-5629-4278-8016-BC9FFE66C28A}" dt="2019-06-05T08:55:53.719" v="1113" actId="1076"/>
          <ac:spMkLst>
            <pc:docMk/>
            <pc:sldMk cId="3521662924" sldId="323"/>
            <ac:spMk id="2" creationId="{1B8492EC-2906-46C2-916D-1391E00EBBDA}"/>
          </ac:spMkLst>
        </pc:spChg>
        <pc:spChg chg="add mod">
          <ac:chgData name="Julie Trommald" userId="f922cde8-a760-4885-87ca-cacece80902b" providerId="ADAL" clId="{E3CAC1F8-5629-4278-8016-BC9FFE66C28A}" dt="2019-06-05T08:53:59.718" v="1100" actId="114"/>
          <ac:spMkLst>
            <pc:docMk/>
            <pc:sldMk cId="3521662924" sldId="323"/>
            <ac:spMk id="7" creationId="{192FF54E-B58D-438D-BA01-EA0D1C8C4E5D}"/>
          </ac:spMkLst>
        </pc:spChg>
        <pc:picChg chg="del">
          <ac:chgData name="Julie Trommald" userId="f922cde8-a760-4885-87ca-cacece80902b" providerId="ADAL" clId="{E3CAC1F8-5629-4278-8016-BC9FFE66C28A}" dt="2019-06-05T08:54:29.803" v="1105" actId="478"/>
          <ac:picMkLst>
            <pc:docMk/>
            <pc:sldMk cId="3521662924" sldId="323"/>
            <ac:picMk id="5" creationId="{87049FBE-E9A8-45D9-8B34-50E9CCFAB660}"/>
          </ac:picMkLst>
        </pc:picChg>
        <pc:picChg chg="add del mod">
          <ac:chgData name="Julie Trommald" userId="f922cde8-a760-4885-87ca-cacece80902b" providerId="ADAL" clId="{E3CAC1F8-5629-4278-8016-BC9FFE66C28A}" dt="2019-06-05T08:56:13.738" v="1117" actId="478"/>
          <ac:picMkLst>
            <pc:docMk/>
            <pc:sldMk cId="3521662924" sldId="323"/>
            <ac:picMk id="2050" creationId="{8C0A8D4D-8361-460B-ABC1-605B423F5831}"/>
          </ac:picMkLst>
        </pc:picChg>
      </pc:sldChg>
      <pc:sldChg chg="addSp delSp modSp add">
        <pc:chgData name="Julie Trommald" userId="f922cde8-a760-4885-87ca-cacece80902b" providerId="ADAL" clId="{E3CAC1F8-5629-4278-8016-BC9FFE66C28A}" dt="2019-06-05T11:55:56.632" v="1331" actId="1076"/>
        <pc:sldMkLst>
          <pc:docMk/>
          <pc:sldMk cId="538810449" sldId="324"/>
        </pc:sldMkLst>
        <pc:spChg chg="add mod">
          <ac:chgData name="Julie Trommald" userId="f922cde8-a760-4885-87ca-cacece80902b" providerId="ADAL" clId="{E3CAC1F8-5629-4278-8016-BC9FFE66C28A}" dt="2019-06-05T08:57:21.128" v="1264" actId="1076"/>
          <ac:spMkLst>
            <pc:docMk/>
            <pc:sldMk cId="538810449" sldId="324"/>
            <ac:spMk id="3" creationId="{E3B6EF9D-1B83-4DDC-8131-31C0B54D8285}"/>
          </ac:spMkLst>
        </pc:spChg>
        <pc:spChg chg="add del mod">
          <ac:chgData name="Julie Trommald" userId="f922cde8-a760-4885-87ca-cacece80902b" providerId="ADAL" clId="{E3CAC1F8-5629-4278-8016-BC9FFE66C28A}" dt="2019-06-05T11:55:32.787" v="1317" actId="478"/>
          <ac:spMkLst>
            <pc:docMk/>
            <pc:sldMk cId="538810449" sldId="324"/>
            <ac:spMk id="4" creationId="{3ACC542F-C2F5-4407-93BC-B804668D22A9}"/>
          </ac:spMkLst>
        </pc:spChg>
        <pc:spChg chg="add mod">
          <ac:chgData name="Julie Trommald" userId="f922cde8-a760-4885-87ca-cacece80902b" providerId="ADAL" clId="{E3CAC1F8-5629-4278-8016-BC9FFE66C28A}" dt="2019-06-05T11:55:56.632" v="1331" actId="1076"/>
          <ac:spMkLst>
            <pc:docMk/>
            <pc:sldMk cId="538810449" sldId="324"/>
            <ac:spMk id="5" creationId="{332C2FA0-E37E-4E28-8689-03CA9D68C9BA}"/>
          </ac:spMkLst>
        </pc:spChg>
        <pc:picChg chg="add mod">
          <ac:chgData name="Julie Trommald" userId="f922cde8-a760-4885-87ca-cacece80902b" providerId="ADAL" clId="{E3CAC1F8-5629-4278-8016-BC9FFE66C28A}" dt="2019-06-05T08:56:08.080" v="1116" actId="1076"/>
          <ac:picMkLst>
            <pc:docMk/>
            <pc:sldMk cId="538810449" sldId="324"/>
            <ac:picMk id="2" creationId="{2573261E-FB81-4F23-AD65-99F7B1B3E5EA}"/>
          </ac:picMkLst>
        </pc:picChg>
      </pc:sldChg>
      <pc:sldChg chg="add del">
        <pc:chgData name="Julie Trommald" userId="f922cde8-a760-4885-87ca-cacece80902b" providerId="ADAL" clId="{E3CAC1F8-5629-4278-8016-BC9FFE66C28A}" dt="2019-06-05T08:53:04.175" v="978"/>
        <pc:sldMkLst>
          <pc:docMk/>
          <pc:sldMk cId="2130089871" sldId="324"/>
        </pc:sldMkLst>
      </pc:sldChg>
      <pc:sldChg chg="add del">
        <pc:chgData name="Julie Trommald" userId="f922cde8-a760-4885-87ca-cacece80902b" providerId="ADAL" clId="{E3CAC1F8-5629-4278-8016-BC9FFE66C28A}" dt="2019-06-05T08:53:00.681" v="976"/>
        <pc:sldMkLst>
          <pc:docMk/>
          <pc:sldMk cId="2887284723" sldId="324"/>
        </pc:sldMkLst>
      </pc:sldChg>
      <pc:sldChg chg="add del ord">
        <pc:chgData name="Julie Trommald" userId="f922cde8-a760-4885-87ca-cacece80902b" providerId="ADAL" clId="{E3CAC1F8-5629-4278-8016-BC9FFE66C28A}" dt="2019-06-05T13:41:06.699" v="2025" actId="2696"/>
        <pc:sldMkLst>
          <pc:docMk/>
          <pc:sldMk cId="2443470992" sldId="325"/>
        </pc:sldMkLst>
      </pc:sldChg>
      <pc:sldChg chg="addSp modSp add ord">
        <pc:chgData name="Julie Trommald" userId="f922cde8-a760-4885-87ca-cacece80902b" providerId="ADAL" clId="{E3CAC1F8-5629-4278-8016-BC9FFE66C28A}" dt="2019-06-05T13:40:52.864" v="2023"/>
        <pc:sldMkLst>
          <pc:docMk/>
          <pc:sldMk cId="3396513042" sldId="326"/>
        </pc:sldMkLst>
        <pc:spChg chg="add mod">
          <ac:chgData name="Julie Trommald" userId="f922cde8-a760-4885-87ca-cacece80902b" providerId="ADAL" clId="{E3CAC1F8-5629-4278-8016-BC9FFE66C28A}" dt="2019-06-05T11:56:37.275" v="1360" actId="14100"/>
          <ac:spMkLst>
            <pc:docMk/>
            <pc:sldMk cId="3396513042" sldId="326"/>
            <ac:spMk id="2" creationId="{A639F990-CF78-48DF-B26D-128BF9E5F8F2}"/>
          </ac:spMkLst>
        </pc:spChg>
        <pc:spChg chg="add mod">
          <ac:chgData name="Julie Trommald" userId="f922cde8-a760-4885-87ca-cacece80902b" providerId="ADAL" clId="{E3CAC1F8-5629-4278-8016-BC9FFE66C28A}" dt="2019-06-05T13:03:29.067" v="1821" actId="20577"/>
          <ac:spMkLst>
            <pc:docMk/>
            <pc:sldMk cId="3396513042" sldId="326"/>
            <ac:spMk id="3" creationId="{03ADEA90-F570-42AF-893C-325A6C8ECE02}"/>
          </ac:spMkLst>
        </pc:spChg>
        <pc:picChg chg="add mod modCrop">
          <ac:chgData name="Julie Trommald" userId="f922cde8-a760-4885-87ca-cacece80902b" providerId="ADAL" clId="{E3CAC1F8-5629-4278-8016-BC9FFE66C28A}" dt="2019-06-05T12:57:26.250" v="1597" actId="14100"/>
          <ac:picMkLst>
            <pc:docMk/>
            <pc:sldMk cId="3396513042" sldId="326"/>
            <ac:picMk id="5" creationId="{6007B715-8B6D-4C87-824F-9B1FB44EF817}"/>
          </ac:picMkLst>
        </pc:picChg>
      </pc:sldChg>
      <pc:sldChg chg="addSp delSp modSp add ord">
        <pc:chgData name="Julie Trommald" userId="f922cde8-a760-4885-87ca-cacece80902b" providerId="ADAL" clId="{E3CAC1F8-5629-4278-8016-BC9FFE66C28A}" dt="2019-06-05T13:33:31.338" v="1901"/>
        <pc:sldMkLst>
          <pc:docMk/>
          <pc:sldMk cId="2322997607" sldId="327"/>
        </pc:sldMkLst>
        <pc:spChg chg="add mod">
          <ac:chgData name="Julie Trommald" userId="f922cde8-a760-4885-87ca-cacece80902b" providerId="ADAL" clId="{E3CAC1F8-5629-4278-8016-BC9FFE66C28A}" dt="2019-06-05T13:24:01.233" v="1861" actId="1036"/>
          <ac:spMkLst>
            <pc:docMk/>
            <pc:sldMk cId="2322997607" sldId="327"/>
            <ac:spMk id="5" creationId="{0C603310-3DF2-4083-A9B5-F6EC0A004068}"/>
          </ac:spMkLst>
        </pc:spChg>
        <pc:spChg chg="add mod">
          <ac:chgData name="Julie Trommald" userId="f922cde8-a760-4885-87ca-cacece80902b" providerId="ADAL" clId="{E3CAC1F8-5629-4278-8016-BC9FFE66C28A}" dt="2019-06-05T13:24:06.789" v="1862" actId="14100"/>
          <ac:spMkLst>
            <pc:docMk/>
            <pc:sldMk cId="2322997607" sldId="327"/>
            <ac:spMk id="6" creationId="{B946DEF6-8A5E-4B03-82A7-2C7F448A367F}"/>
          </ac:spMkLst>
        </pc:spChg>
        <pc:picChg chg="add del mod">
          <ac:chgData name="Julie Trommald" userId="f922cde8-a760-4885-87ca-cacece80902b" providerId="ADAL" clId="{E3CAC1F8-5629-4278-8016-BC9FFE66C28A}" dt="2019-06-05T12:52:12.476" v="1431" actId="478"/>
          <ac:picMkLst>
            <pc:docMk/>
            <pc:sldMk cId="2322997607" sldId="327"/>
            <ac:picMk id="3" creationId="{4FE24BEF-F841-4A4A-B010-4A27575A597D}"/>
          </ac:picMkLst>
        </pc:picChg>
        <pc:picChg chg="add mod">
          <ac:chgData name="Julie Trommald" userId="f922cde8-a760-4885-87ca-cacece80902b" providerId="ADAL" clId="{E3CAC1F8-5629-4278-8016-BC9FFE66C28A}" dt="2019-06-05T13:03:38.800" v="1822" actId="1076"/>
          <ac:picMkLst>
            <pc:docMk/>
            <pc:sldMk cId="2322997607" sldId="327"/>
            <ac:picMk id="4" creationId="{077ADB25-4DFF-4D4C-A265-A0AAC53D3313}"/>
          </ac:picMkLst>
        </pc:picChg>
      </pc:sldChg>
      <pc:sldChg chg="addSp delSp modSp add del ord">
        <pc:chgData name="Julie Trommald" userId="f922cde8-a760-4885-87ca-cacece80902b" providerId="ADAL" clId="{E3CAC1F8-5629-4278-8016-BC9FFE66C28A}" dt="2019-06-05T14:09:27.008" v="2482" actId="2696"/>
        <pc:sldMkLst>
          <pc:docMk/>
          <pc:sldMk cId="3121214020" sldId="328"/>
        </pc:sldMkLst>
        <pc:picChg chg="add del mod">
          <ac:chgData name="Julie Trommald" userId="f922cde8-a760-4885-87ca-cacece80902b" providerId="ADAL" clId="{E3CAC1F8-5629-4278-8016-BC9FFE66C28A}" dt="2019-06-05T13:02:36.537" v="1792" actId="478"/>
          <ac:picMkLst>
            <pc:docMk/>
            <pc:sldMk cId="3121214020" sldId="328"/>
            <ac:picMk id="3" creationId="{7B5EFF99-9652-48B1-BC34-74107B94A1D0}"/>
          </ac:picMkLst>
        </pc:picChg>
        <pc:picChg chg="add del mod modCrop">
          <ac:chgData name="Julie Trommald" userId="f922cde8-a760-4885-87ca-cacece80902b" providerId="ADAL" clId="{E3CAC1F8-5629-4278-8016-BC9FFE66C28A}" dt="2019-06-05T13:27:52.933" v="1869" actId="14100"/>
          <ac:picMkLst>
            <pc:docMk/>
            <pc:sldMk cId="3121214020" sldId="328"/>
            <ac:picMk id="5" creationId="{F2388B79-C323-477D-A9F0-4ED3654152A6}"/>
          </ac:picMkLst>
        </pc:picChg>
        <pc:picChg chg="add mod">
          <ac:chgData name="Julie Trommald" userId="f922cde8-a760-4885-87ca-cacece80902b" providerId="ADAL" clId="{E3CAC1F8-5629-4278-8016-BC9FFE66C28A}" dt="2019-06-05T13:28:02.750" v="1871" actId="14100"/>
          <ac:picMkLst>
            <pc:docMk/>
            <pc:sldMk cId="3121214020" sldId="328"/>
            <ac:picMk id="7" creationId="{1411C23D-1E5C-4954-B683-AFE7B08DB158}"/>
          </ac:picMkLst>
        </pc:picChg>
        <pc:picChg chg="add del mod">
          <ac:chgData name="Julie Trommald" userId="f922cde8-a760-4885-87ca-cacece80902b" providerId="ADAL" clId="{E3CAC1F8-5629-4278-8016-BC9FFE66C28A}" dt="2019-06-05T13:35:07.860" v="1913"/>
          <ac:picMkLst>
            <pc:docMk/>
            <pc:sldMk cId="3121214020" sldId="328"/>
            <ac:picMk id="3074" creationId="{3D86B6EF-A1CA-4B78-98FC-AB72E7E81CC6}"/>
          </ac:picMkLst>
        </pc:picChg>
      </pc:sldChg>
      <pc:sldChg chg="addSp delSp modSp add del ord">
        <pc:chgData name="Julie Trommald" userId="f922cde8-a760-4885-87ca-cacece80902b" providerId="ADAL" clId="{E3CAC1F8-5629-4278-8016-BC9FFE66C28A}" dt="2019-06-05T13:00:33.361" v="1672" actId="2696"/>
        <pc:sldMkLst>
          <pc:docMk/>
          <pc:sldMk cId="1244375653" sldId="329"/>
        </pc:sldMkLst>
        <pc:picChg chg="del">
          <ac:chgData name="Julie Trommald" userId="f922cde8-a760-4885-87ca-cacece80902b" providerId="ADAL" clId="{E3CAC1F8-5629-4278-8016-BC9FFE66C28A}" dt="2019-06-05T12:59:32.730" v="1655" actId="478"/>
          <ac:picMkLst>
            <pc:docMk/>
            <pc:sldMk cId="1244375653" sldId="329"/>
            <ac:picMk id="3" creationId="{7B5EFF99-9652-48B1-BC34-74107B94A1D0}"/>
          </ac:picMkLst>
        </pc:picChg>
        <pc:picChg chg="add mod">
          <ac:chgData name="Julie Trommald" userId="f922cde8-a760-4885-87ca-cacece80902b" providerId="ADAL" clId="{E3CAC1F8-5629-4278-8016-BC9FFE66C28A}" dt="2019-06-05T13:00:08.311" v="1668" actId="14100"/>
          <ac:picMkLst>
            <pc:docMk/>
            <pc:sldMk cId="1244375653" sldId="329"/>
            <ac:picMk id="4" creationId="{BF87EED5-7A2C-465E-8CE3-07090C34BBF4}"/>
          </ac:picMkLst>
        </pc:picChg>
        <pc:picChg chg="del">
          <ac:chgData name="Julie Trommald" userId="f922cde8-a760-4885-87ca-cacece80902b" providerId="ADAL" clId="{E3CAC1F8-5629-4278-8016-BC9FFE66C28A}" dt="2019-06-05T12:59:32.194" v="1654" actId="478"/>
          <ac:picMkLst>
            <pc:docMk/>
            <pc:sldMk cId="1244375653" sldId="329"/>
            <ac:picMk id="3074" creationId="{3D86B6EF-A1CA-4B78-98FC-AB72E7E81CC6}"/>
          </ac:picMkLst>
        </pc:picChg>
      </pc:sldChg>
      <pc:sldChg chg="add del">
        <pc:chgData name="Julie Trommald" userId="f922cde8-a760-4885-87ca-cacece80902b" providerId="ADAL" clId="{E3CAC1F8-5629-4278-8016-BC9FFE66C28A}" dt="2019-06-05T12:57:35.415" v="1599" actId="2696"/>
        <pc:sldMkLst>
          <pc:docMk/>
          <pc:sldMk cId="4294558205" sldId="329"/>
        </pc:sldMkLst>
      </pc:sldChg>
      <pc:sldChg chg="addSp modSp add ord">
        <pc:chgData name="Julie Trommald" userId="f922cde8-a760-4885-87ca-cacece80902b" providerId="ADAL" clId="{E3CAC1F8-5629-4278-8016-BC9FFE66C28A}" dt="2019-06-05T13:32:24.716" v="1900"/>
        <pc:sldMkLst>
          <pc:docMk/>
          <pc:sldMk cId="835310515" sldId="330"/>
        </pc:sldMkLst>
        <pc:picChg chg="add mod">
          <ac:chgData name="Julie Trommald" userId="f922cde8-a760-4885-87ca-cacece80902b" providerId="ADAL" clId="{E3CAC1F8-5629-4278-8016-BC9FFE66C28A}" dt="2019-06-05T13:00:23.784" v="1671" actId="27614"/>
          <ac:picMkLst>
            <pc:docMk/>
            <pc:sldMk cId="835310515" sldId="330"/>
            <ac:picMk id="3" creationId="{491C7915-D8D8-4E07-98F4-C64C0B946082}"/>
          </ac:picMkLst>
        </pc:picChg>
      </pc:sldChg>
      <pc:sldChg chg="addSp modSp add del">
        <pc:chgData name="Julie Trommald" userId="f922cde8-a760-4885-87ca-cacece80902b" providerId="ADAL" clId="{E3CAC1F8-5629-4278-8016-BC9FFE66C28A}" dt="2019-06-05T12:57:32.287" v="1598" actId="2696"/>
        <pc:sldMkLst>
          <pc:docMk/>
          <pc:sldMk cId="3989221998" sldId="330"/>
        </pc:sldMkLst>
        <pc:picChg chg="add mod">
          <ac:chgData name="Julie Trommald" userId="f922cde8-a760-4885-87ca-cacece80902b" providerId="ADAL" clId="{E3CAC1F8-5629-4278-8016-BC9FFE66C28A}" dt="2019-06-05T12:54:00.350" v="1442" actId="14100"/>
          <ac:picMkLst>
            <pc:docMk/>
            <pc:sldMk cId="3989221998" sldId="330"/>
            <ac:picMk id="2" creationId="{6EE9A0D2-4EB2-4997-8142-7EC16F20694C}"/>
          </ac:picMkLst>
        </pc:picChg>
      </pc:sldChg>
      <pc:sldChg chg="addSp delSp modSp add del">
        <pc:chgData name="Julie Trommald" userId="f922cde8-a760-4885-87ca-cacece80902b" providerId="ADAL" clId="{E3CAC1F8-5629-4278-8016-BC9FFE66C28A}" dt="2019-06-05T13:45:44.133" v="2141" actId="2696"/>
        <pc:sldMkLst>
          <pc:docMk/>
          <pc:sldMk cId="3014642689" sldId="331"/>
        </pc:sldMkLst>
        <pc:picChg chg="add del mod">
          <ac:chgData name="Julie Trommald" userId="f922cde8-a760-4885-87ca-cacece80902b" providerId="ADAL" clId="{E3CAC1F8-5629-4278-8016-BC9FFE66C28A}" dt="2019-06-05T13:05:22.118" v="1835"/>
          <ac:picMkLst>
            <pc:docMk/>
            <pc:sldMk cId="3014642689" sldId="331"/>
            <ac:picMk id="2" creationId="{4FDA723F-E769-4588-8840-D6DD30BA407F}"/>
          </ac:picMkLst>
        </pc:picChg>
        <pc:picChg chg="add del mod">
          <ac:chgData name="Julie Trommald" userId="f922cde8-a760-4885-87ca-cacece80902b" providerId="ADAL" clId="{E3CAC1F8-5629-4278-8016-BC9FFE66C28A}" dt="2019-06-05T13:05:22.118" v="1835"/>
          <ac:picMkLst>
            <pc:docMk/>
            <pc:sldMk cId="3014642689" sldId="331"/>
            <ac:picMk id="3" creationId="{BBFE137B-7437-46E1-8907-020DAB6E683A}"/>
          </ac:picMkLst>
        </pc:picChg>
        <pc:picChg chg="add del mod">
          <ac:chgData name="Julie Trommald" userId="f922cde8-a760-4885-87ca-cacece80902b" providerId="ADAL" clId="{E3CAC1F8-5629-4278-8016-BC9FFE66C28A}" dt="2019-06-05T13:43:37.510" v="2096"/>
          <ac:picMkLst>
            <pc:docMk/>
            <pc:sldMk cId="3014642689" sldId="331"/>
            <ac:picMk id="4" creationId="{B118FA0C-4B03-4B5C-8320-44A3B5F7B161}"/>
          </ac:picMkLst>
        </pc:picChg>
      </pc:sldChg>
      <pc:sldChg chg="addSp delSp modSp add del ord">
        <pc:chgData name="Julie Trommald" userId="f922cde8-a760-4885-87ca-cacece80902b" providerId="ADAL" clId="{E3CAC1F8-5629-4278-8016-BC9FFE66C28A}" dt="2019-06-05T14:09:03.254" v="2481" actId="20577"/>
        <pc:sldMkLst>
          <pc:docMk/>
          <pc:sldMk cId="4036022381" sldId="332"/>
        </pc:sldMkLst>
        <pc:spChg chg="add del mod">
          <ac:chgData name="Julie Trommald" userId="f922cde8-a760-4885-87ca-cacece80902b" providerId="ADAL" clId="{E3CAC1F8-5629-4278-8016-BC9FFE66C28A}" dt="2019-06-05T14:08:19.438" v="2455" actId="478"/>
          <ac:spMkLst>
            <pc:docMk/>
            <pc:sldMk cId="4036022381" sldId="332"/>
            <ac:spMk id="5" creationId="{A087D1E9-7635-4060-A2C3-81B83C678771}"/>
          </ac:spMkLst>
        </pc:spChg>
        <pc:spChg chg="add mod">
          <ac:chgData name="Julie Trommald" userId="f922cde8-a760-4885-87ca-cacece80902b" providerId="ADAL" clId="{E3CAC1F8-5629-4278-8016-BC9FFE66C28A}" dt="2019-06-05T14:05:45.626" v="2382" actId="1076"/>
          <ac:spMkLst>
            <pc:docMk/>
            <pc:sldMk cId="4036022381" sldId="332"/>
            <ac:spMk id="6" creationId="{599CD9BA-6544-416F-A8A4-06F999E3185A}"/>
          </ac:spMkLst>
        </pc:spChg>
        <pc:spChg chg="add mod">
          <ac:chgData name="Julie Trommald" userId="f922cde8-a760-4885-87ca-cacece80902b" providerId="ADAL" clId="{E3CAC1F8-5629-4278-8016-BC9FFE66C28A}" dt="2019-06-05T14:08:31.041" v="2457" actId="1076"/>
          <ac:spMkLst>
            <pc:docMk/>
            <pc:sldMk cId="4036022381" sldId="332"/>
            <ac:spMk id="7" creationId="{2AE5DB71-9CB0-4266-A7AE-4F6E9B35463D}"/>
          </ac:spMkLst>
        </pc:spChg>
        <pc:spChg chg="add mod">
          <ac:chgData name="Julie Trommald" userId="f922cde8-a760-4885-87ca-cacece80902b" providerId="ADAL" clId="{E3CAC1F8-5629-4278-8016-BC9FFE66C28A}" dt="2019-06-05T14:09:03.254" v="2481" actId="20577"/>
          <ac:spMkLst>
            <pc:docMk/>
            <pc:sldMk cId="4036022381" sldId="332"/>
            <ac:spMk id="8" creationId="{4CBC8E56-B8C0-4E43-A72A-997C46F6C2B1}"/>
          </ac:spMkLst>
        </pc:spChg>
        <pc:picChg chg="add mod">
          <ac:chgData name="Julie Trommald" userId="f922cde8-a760-4885-87ca-cacece80902b" providerId="ADAL" clId="{E3CAC1F8-5629-4278-8016-BC9FFE66C28A}" dt="2019-06-05T13:38:43.135" v="1956" actId="1076"/>
          <ac:picMkLst>
            <pc:docMk/>
            <pc:sldMk cId="4036022381" sldId="332"/>
            <ac:picMk id="3" creationId="{E7A9BEB5-578A-4356-96AE-81EEF5C76B46}"/>
          </ac:picMkLst>
        </pc:picChg>
        <pc:picChg chg="add mod">
          <ac:chgData name="Julie Trommald" userId="f922cde8-a760-4885-87ca-cacece80902b" providerId="ADAL" clId="{E3CAC1F8-5629-4278-8016-BC9FFE66C28A}" dt="2019-06-05T13:38:20.561" v="1952" actId="1076"/>
          <ac:picMkLst>
            <pc:docMk/>
            <pc:sldMk cId="4036022381" sldId="332"/>
            <ac:picMk id="4" creationId="{0C375AFE-9C6C-4E64-8AA8-AE0F1CC7D560}"/>
          </ac:picMkLst>
        </pc:picChg>
      </pc:sldChg>
      <pc:sldChg chg="addSp delSp modSp add ord">
        <pc:chgData name="Julie Trommald" userId="f922cde8-a760-4885-87ca-cacece80902b" providerId="ADAL" clId="{E3CAC1F8-5629-4278-8016-BC9FFE66C28A}" dt="2019-06-05T14:02:21.826" v="2248" actId="2710"/>
        <pc:sldMkLst>
          <pc:docMk/>
          <pc:sldMk cId="1918686509" sldId="333"/>
        </pc:sldMkLst>
        <pc:spChg chg="mod">
          <ac:chgData name="Julie Trommald" userId="f922cde8-a760-4885-87ca-cacece80902b" providerId="ADAL" clId="{E3CAC1F8-5629-4278-8016-BC9FFE66C28A}" dt="2019-06-05T13:35:44.934" v="1933" actId="20577"/>
          <ac:spMkLst>
            <pc:docMk/>
            <pc:sldMk cId="1918686509" sldId="333"/>
            <ac:spMk id="5" creationId="{A087D1E9-7635-4060-A2C3-81B83C678771}"/>
          </ac:spMkLst>
        </pc:spChg>
        <pc:spChg chg="mod">
          <ac:chgData name="Julie Trommald" userId="f922cde8-a760-4885-87ca-cacece80902b" providerId="ADAL" clId="{E3CAC1F8-5629-4278-8016-BC9FFE66C28A}" dt="2019-06-05T13:36:03.499" v="1938" actId="20577"/>
          <ac:spMkLst>
            <pc:docMk/>
            <pc:sldMk cId="1918686509" sldId="333"/>
            <ac:spMk id="6" creationId="{599CD9BA-6544-416F-A8A4-06F999E3185A}"/>
          </ac:spMkLst>
        </pc:spChg>
        <pc:spChg chg="add mod">
          <ac:chgData name="Julie Trommald" userId="f922cde8-a760-4885-87ca-cacece80902b" providerId="ADAL" clId="{E3CAC1F8-5629-4278-8016-BC9FFE66C28A}" dt="2019-06-05T14:02:21.826" v="2248" actId="2710"/>
          <ac:spMkLst>
            <pc:docMk/>
            <pc:sldMk cId="1918686509" sldId="333"/>
            <ac:spMk id="9" creationId="{41780C9D-4FEE-44B5-998A-06FAD31387A1}"/>
          </ac:spMkLst>
        </pc:spChg>
        <pc:picChg chg="del">
          <ac:chgData name="Julie Trommald" userId="f922cde8-a760-4885-87ca-cacece80902b" providerId="ADAL" clId="{E3CAC1F8-5629-4278-8016-BC9FFE66C28A}" dt="2019-06-05T13:35:13.169" v="1914" actId="478"/>
          <ac:picMkLst>
            <pc:docMk/>
            <pc:sldMk cId="1918686509" sldId="333"/>
            <ac:picMk id="3" creationId="{E7A9BEB5-578A-4356-96AE-81EEF5C76B46}"/>
          </ac:picMkLst>
        </pc:picChg>
        <pc:picChg chg="del">
          <ac:chgData name="Julie Trommald" userId="f922cde8-a760-4885-87ca-cacece80902b" providerId="ADAL" clId="{E3CAC1F8-5629-4278-8016-BC9FFE66C28A}" dt="2019-06-05T13:35:18.488" v="1916" actId="478"/>
          <ac:picMkLst>
            <pc:docMk/>
            <pc:sldMk cId="1918686509" sldId="333"/>
            <ac:picMk id="4" creationId="{0C375AFE-9C6C-4E64-8AA8-AE0F1CC7D560}"/>
          </ac:picMkLst>
        </pc:picChg>
        <pc:picChg chg="add mod">
          <ac:chgData name="Julie Trommald" userId="f922cde8-a760-4885-87ca-cacece80902b" providerId="ADAL" clId="{E3CAC1F8-5629-4278-8016-BC9FFE66C28A}" dt="2019-06-05T14:01:42.055" v="2182" actId="1076"/>
          <ac:picMkLst>
            <pc:docMk/>
            <pc:sldMk cId="1918686509" sldId="333"/>
            <ac:picMk id="7" creationId="{6F7D2A65-E3AB-4BE8-BCC4-BB82C681406B}"/>
          </ac:picMkLst>
        </pc:picChg>
        <pc:picChg chg="add mod modCrop">
          <ac:chgData name="Julie Trommald" userId="f922cde8-a760-4885-87ca-cacece80902b" providerId="ADAL" clId="{E3CAC1F8-5629-4278-8016-BC9FFE66C28A}" dt="2019-06-05T13:37:38.981" v="1948" actId="1076"/>
          <ac:picMkLst>
            <pc:docMk/>
            <pc:sldMk cId="1918686509" sldId="333"/>
            <ac:picMk id="8" creationId="{2BFEDE82-5CB2-4B7F-A3F6-D8728A49098D}"/>
          </ac:picMkLst>
        </pc:picChg>
      </pc:sldChg>
      <pc:sldChg chg="addSp delSp modSp add del ord">
        <pc:chgData name="Julie Trommald" userId="f922cde8-a760-4885-87ca-cacece80902b" providerId="ADAL" clId="{E3CAC1F8-5629-4278-8016-BC9FFE66C28A}" dt="2019-06-05T13:44:11.962" v="2102" actId="2696"/>
        <pc:sldMkLst>
          <pc:docMk/>
          <pc:sldMk cId="1144556363" sldId="334"/>
        </pc:sldMkLst>
        <pc:picChg chg="del mod">
          <ac:chgData name="Julie Trommald" userId="f922cde8-a760-4885-87ca-cacece80902b" providerId="ADAL" clId="{E3CAC1F8-5629-4278-8016-BC9FFE66C28A}" dt="2019-06-05T13:42:25.991" v="2083" actId="478"/>
          <ac:picMkLst>
            <pc:docMk/>
            <pc:sldMk cId="1144556363" sldId="334"/>
            <ac:picMk id="4" creationId="{077ADB25-4DFF-4D4C-A265-A0AAC53D3313}"/>
          </ac:picMkLst>
        </pc:picChg>
        <pc:picChg chg="add mod modCrop">
          <ac:chgData name="Julie Trommald" userId="f922cde8-a760-4885-87ca-cacece80902b" providerId="ADAL" clId="{E3CAC1F8-5629-4278-8016-BC9FFE66C28A}" dt="2019-06-05T13:43:01.200" v="2090" actId="14100"/>
          <ac:picMkLst>
            <pc:docMk/>
            <pc:sldMk cId="1144556363" sldId="334"/>
            <ac:picMk id="7" creationId="{9727E8DF-8DE7-4065-B352-8F12F5595EC0}"/>
          </ac:picMkLst>
        </pc:picChg>
      </pc:sldChg>
      <pc:sldChg chg="addSp modSp add del">
        <pc:chgData name="Julie Trommald" userId="f922cde8-a760-4885-87ca-cacece80902b" providerId="ADAL" clId="{E3CAC1F8-5629-4278-8016-BC9FFE66C28A}" dt="2019-06-05T14:09:31.997" v="2483" actId="2696"/>
        <pc:sldMkLst>
          <pc:docMk/>
          <pc:sldMk cId="1273488355" sldId="335"/>
        </pc:sldMkLst>
        <pc:spChg chg="add mod">
          <ac:chgData name="Julie Trommald" userId="f922cde8-a760-4885-87ca-cacece80902b" providerId="ADAL" clId="{E3CAC1F8-5629-4278-8016-BC9FFE66C28A}" dt="2019-06-05T13:44:34.086" v="2108" actId="1076"/>
          <ac:spMkLst>
            <pc:docMk/>
            <pc:sldMk cId="1273488355" sldId="335"/>
            <ac:spMk id="3" creationId="{40A2B8C5-0FF4-4765-96DA-33AD46F371C6}"/>
          </ac:spMkLst>
        </pc:spChg>
        <pc:spChg chg="add mod">
          <ac:chgData name="Julie Trommald" userId="f922cde8-a760-4885-87ca-cacece80902b" providerId="ADAL" clId="{E3CAC1F8-5629-4278-8016-BC9FFE66C28A}" dt="2019-06-05T13:45:40.226" v="2140" actId="12"/>
          <ac:spMkLst>
            <pc:docMk/>
            <pc:sldMk cId="1273488355" sldId="335"/>
            <ac:spMk id="5" creationId="{4303E128-ABD6-45F3-B35F-6DF55FB36005}"/>
          </ac:spMkLst>
        </pc:spChg>
        <pc:picChg chg="add mod modCrop">
          <ac:chgData name="Julie Trommald" userId="f922cde8-a760-4885-87ca-cacece80902b" providerId="ADAL" clId="{E3CAC1F8-5629-4278-8016-BC9FFE66C28A}" dt="2019-06-05T13:44:06.191" v="2101" actId="1076"/>
          <ac:picMkLst>
            <pc:docMk/>
            <pc:sldMk cId="1273488355" sldId="335"/>
            <ac:picMk id="2" creationId="{BA8D0F81-CF6C-4ED9-ACA1-537D01B66727}"/>
          </ac:picMkLst>
        </pc:picChg>
        <pc:picChg chg="add mod">
          <ac:chgData name="Julie Trommald" userId="f922cde8-a760-4885-87ca-cacece80902b" providerId="ADAL" clId="{E3CAC1F8-5629-4278-8016-BC9FFE66C28A}" dt="2019-06-05T13:44:46.670" v="2110" actId="1076"/>
          <ac:picMkLst>
            <pc:docMk/>
            <pc:sldMk cId="1273488355" sldId="335"/>
            <ac:picMk id="4" creationId="{FD7A69B3-9EBF-4E65-A3E0-FF0470128553}"/>
          </ac:picMkLst>
        </pc:picChg>
      </pc:sldChg>
      <pc:sldChg chg="add del">
        <pc:chgData name="Julie Trommald" userId="f922cde8-a760-4885-87ca-cacece80902b" providerId="ADAL" clId="{E3CAC1F8-5629-4278-8016-BC9FFE66C28A}" dt="2019-06-05T13:43:17.278" v="2092"/>
        <pc:sldMkLst>
          <pc:docMk/>
          <pc:sldMk cId="3439487353" sldId="335"/>
        </pc:sldMkLst>
      </pc:sldChg>
      <pc:sldChg chg="addSp modSp add ord">
        <pc:chgData name="Julie Trommald" userId="f922cde8-a760-4885-87ca-cacece80902b" providerId="ADAL" clId="{E3CAC1F8-5629-4278-8016-BC9FFE66C28A}" dt="2019-06-05T14:05:28.252" v="2380" actId="20577"/>
        <pc:sldMkLst>
          <pc:docMk/>
          <pc:sldMk cId="1568408921" sldId="336"/>
        </pc:sldMkLst>
        <pc:spChg chg="add mod">
          <ac:chgData name="Julie Trommald" userId="f922cde8-a760-4885-87ca-cacece80902b" providerId="ADAL" clId="{E3CAC1F8-5629-4278-8016-BC9FFE66C28A}" dt="2019-06-05T13:59:35.793" v="2178" actId="1076"/>
          <ac:spMkLst>
            <pc:docMk/>
            <pc:sldMk cId="1568408921" sldId="336"/>
            <ac:spMk id="3" creationId="{C23A1D76-9DC2-44DF-8423-EB7360DF855D}"/>
          </ac:spMkLst>
        </pc:spChg>
        <pc:spChg chg="add mod">
          <ac:chgData name="Julie Trommald" userId="f922cde8-a760-4885-87ca-cacece80902b" providerId="ADAL" clId="{E3CAC1F8-5629-4278-8016-BC9FFE66C28A}" dt="2019-06-05T14:05:28.252" v="2380" actId="20577"/>
          <ac:spMkLst>
            <pc:docMk/>
            <pc:sldMk cId="1568408921" sldId="336"/>
            <ac:spMk id="4" creationId="{FC292D4F-EF11-4858-9857-A21A46E35B70}"/>
          </ac:spMkLst>
        </pc:spChg>
        <pc:picChg chg="add mod">
          <ac:chgData name="Julie Trommald" userId="f922cde8-a760-4885-87ca-cacece80902b" providerId="ADAL" clId="{E3CAC1F8-5629-4278-8016-BC9FFE66C28A}" dt="2019-06-05T14:04:45.241" v="2290" actId="1076"/>
          <ac:picMkLst>
            <pc:docMk/>
            <pc:sldMk cId="1568408921" sldId="336"/>
            <ac:picMk id="2" creationId="{76559154-EDD4-4BDA-84A7-E8C4555F4ED3}"/>
          </ac:picMkLst>
        </pc:picChg>
        <pc:picChg chg="add mod modCrop">
          <ac:chgData name="Julie Trommald" userId="f922cde8-a760-4885-87ca-cacece80902b" providerId="ADAL" clId="{E3CAC1F8-5629-4278-8016-BC9FFE66C28A}" dt="2019-06-05T13:59:20.237" v="2176" actId="1076"/>
          <ac:picMkLst>
            <pc:docMk/>
            <pc:sldMk cId="1568408921" sldId="336"/>
            <ac:picMk id="5" creationId="{641D9D3A-3101-42A3-B98E-FF44250839B7}"/>
          </ac:picMkLst>
        </pc:picChg>
      </pc:sldChg>
      <pc:sldChg chg="addSp delSp modSp add del">
        <pc:chgData name="Julie Trommald" userId="f922cde8-a760-4885-87ca-cacece80902b" providerId="ADAL" clId="{E3CAC1F8-5629-4278-8016-BC9FFE66C28A}" dt="2019-06-06T05:03:00.115" v="2544" actId="2696"/>
        <pc:sldMkLst>
          <pc:docMk/>
          <pc:sldMk cId="440368589" sldId="337"/>
        </pc:sldMkLst>
        <pc:picChg chg="add del mod">
          <ac:chgData name="Julie Trommald" userId="f922cde8-a760-4885-87ca-cacece80902b" providerId="ADAL" clId="{E3CAC1F8-5629-4278-8016-BC9FFE66C28A}" dt="2019-06-06T05:02:00.239" v="2503"/>
          <ac:picMkLst>
            <pc:docMk/>
            <pc:sldMk cId="440368589" sldId="337"/>
            <ac:picMk id="3" creationId="{BD873CF3-3A11-452F-9341-8066B53BD90C}"/>
          </ac:picMkLst>
        </pc:picChg>
      </pc:sldChg>
      <pc:sldChg chg="addSp modSp add del">
        <pc:chgData name="Julie Trommald" userId="f922cde8-a760-4885-87ca-cacece80902b" providerId="ADAL" clId="{E3CAC1F8-5629-4278-8016-BC9FFE66C28A}" dt="2019-06-05T14:08:33.968" v="2458" actId="2696"/>
        <pc:sldMkLst>
          <pc:docMk/>
          <pc:sldMk cId="3399566589" sldId="337"/>
        </pc:sldMkLst>
        <pc:spChg chg="add mod">
          <ac:chgData name="Julie Trommald" userId="f922cde8-a760-4885-87ca-cacece80902b" providerId="ADAL" clId="{E3CAC1F8-5629-4278-8016-BC9FFE66C28A}" dt="2019-06-05T14:03:37.104" v="2264" actId="20577"/>
          <ac:spMkLst>
            <pc:docMk/>
            <pc:sldMk cId="3399566589" sldId="337"/>
            <ac:spMk id="2" creationId="{ECD69906-F281-4CAC-8802-EC72410AE2E1}"/>
          </ac:spMkLst>
        </pc:spChg>
        <pc:spChg chg="add mod">
          <ac:chgData name="Julie Trommald" userId="f922cde8-a760-4885-87ca-cacece80902b" providerId="ADAL" clId="{E3CAC1F8-5629-4278-8016-BC9FFE66C28A}" dt="2019-06-05T14:03:44.926" v="2275" actId="20577"/>
          <ac:spMkLst>
            <pc:docMk/>
            <pc:sldMk cId="3399566589" sldId="337"/>
            <ac:spMk id="3" creationId="{AC543C32-E9FF-4B08-8827-8E5B60A616DC}"/>
          </ac:spMkLst>
        </pc:spChg>
      </pc:sldChg>
      <pc:sldChg chg="addSp delSp modSp add del">
        <pc:chgData name="Julie Trommald" userId="f922cde8-a760-4885-87ca-cacece80902b" providerId="ADAL" clId="{E3CAC1F8-5629-4278-8016-BC9FFE66C28A}" dt="2019-06-05T14:08:40.567" v="2459" actId="2696"/>
        <pc:sldMkLst>
          <pc:docMk/>
          <pc:sldMk cId="748576888" sldId="338"/>
        </pc:sldMkLst>
        <pc:spChg chg="del mod">
          <ac:chgData name="Julie Trommald" userId="f922cde8-a760-4885-87ca-cacece80902b" providerId="ADAL" clId="{E3CAC1F8-5629-4278-8016-BC9FFE66C28A}" dt="2019-06-05T14:08:15.042" v="2453"/>
          <ac:spMkLst>
            <pc:docMk/>
            <pc:sldMk cId="748576888" sldId="338"/>
            <ac:spMk id="3" creationId="{C23A1D76-9DC2-44DF-8423-EB7360DF855D}"/>
          </ac:spMkLst>
        </pc:spChg>
        <pc:spChg chg="del mod">
          <ac:chgData name="Julie Trommald" userId="f922cde8-a760-4885-87ca-cacece80902b" providerId="ADAL" clId="{E3CAC1F8-5629-4278-8016-BC9FFE66C28A}" dt="2019-06-05T14:08:15.042" v="2453"/>
          <ac:spMkLst>
            <pc:docMk/>
            <pc:sldMk cId="748576888" sldId="338"/>
            <ac:spMk id="4" creationId="{FC292D4F-EF11-4858-9857-A21A46E35B70}"/>
          </ac:spMkLst>
        </pc:spChg>
        <pc:picChg chg="del">
          <ac:chgData name="Julie Trommald" userId="f922cde8-a760-4885-87ca-cacece80902b" providerId="ADAL" clId="{E3CAC1F8-5629-4278-8016-BC9FFE66C28A}" dt="2019-06-05T14:06:44.624" v="2407" actId="478"/>
          <ac:picMkLst>
            <pc:docMk/>
            <pc:sldMk cId="748576888" sldId="338"/>
            <ac:picMk id="2" creationId="{76559154-EDD4-4BDA-84A7-E8C4555F4ED3}"/>
          </ac:picMkLst>
        </pc:picChg>
        <pc:picChg chg="add mod modCrop">
          <ac:chgData name="Julie Trommald" userId="f922cde8-a760-4885-87ca-cacece80902b" providerId="ADAL" clId="{E3CAC1F8-5629-4278-8016-BC9FFE66C28A}" dt="2019-06-05T14:06:16.707" v="2387" actId="732"/>
          <ac:picMkLst>
            <pc:docMk/>
            <pc:sldMk cId="748576888" sldId="338"/>
            <ac:picMk id="6" creationId="{EA7BF93F-99B1-4CF2-A094-51588D6EA14D}"/>
          </ac:picMkLst>
        </pc:picChg>
        <pc:picChg chg="add mod">
          <ac:chgData name="Julie Trommald" userId="f922cde8-a760-4885-87ca-cacece80902b" providerId="ADAL" clId="{E3CAC1F8-5629-4278-8016-BC9FFE66C28A}" dt="2019-06-05T14:06:59.626" v="2412" actId="1076"/>
          <ac:picMkLst>
            <pc:docMk/>
            <pc:sldMk cId="748576888" sldId="338"/>
            <ac:picMk id="7" creationId="{BB29A329-9152-4AEF-8384-456F4B2AF815}"/>
          </ac:picMkLst>
        </pc:picChg>
      </pc:sldChg>
      <pc:sldChg chg="addSp delSp modSp add">
        <pc:chgData name="Julie Trommald" userId="f922cde8-a760-4885-87ca-cacece80902b" providerId="ADAL" clId="{E3CAC1F8-5629-4278-8016-BC9FFE66C28A}" dt="2019-06-06T05:02:47.862" v="2543" actId="478"/>
        <pc:sldMkLst>
          <pc:docMk/>
          <pc:sldMk cId="2790746090" sldId="338"/>
        </pc:sldMkLst>
        <pc:spChg chg="add">
          <ac:chgData name="Julie Trommald" userId="f922cde8-a760-4885-87ca-cacece80902b" providerId="ADAL" clId="{E3CAC1F8-5629-4278-8016-BC9FFE66C28A}" dt="2019-06-06T05:02:30.609" v="2510"/>
          <ac:spMkLst>
            <pc:docMk/>
            <pc:sldMk cId="2790746090" sldId="338"/>
            <ac:spMk id="4" creationId="{84E401AA-DED4-4D96-87E9-CF352D5BB968}"/>
          </ac:spMkLst>
        </pc:spChg>
        <pc:spChg chg="add mod">
          <ac:chgData name="Julie Trommald" userId="f922cde8-a760-4885-87ca-cacece80902b" providerId="ADAL" clId="{E3CAC1F8-5629-4278-8016-BC9FFE66C28A}" dt="2019-06-06T05:02:44.599" v="2542" actId="255"/>
          <ac:spMkLst>
            <pc:docMk/>
            <pc:sldMk cId="2790746090" sldId="338"/>
            <ac:spMk id="5" creationId="{DB9323D5-7146-4C8B-87C7-AFC23AD045E1}"/>
          </ac:spMkLst>
        </pc:spChg>
        <pc:spChg chg="add del">
          <ac:chgData name="Julie Trommald" userId="f922cde8-a760-4885-87ca-cacece80902b" providerId="ADAL" clId="{E3CAC1F8-5629-4278-8016-BC9FFE66C28A}" dt="2019-06-06T05:02:47.862" v="2543" actId="478"/>
          <ac:spMkLst>
            <pc:docMk/>
            <pc:sldMk cId="2790746090" sldId="338"/>
            <ac:spMk id="6" creationId="{A4D79E71-16DF-4923-A5CE-FBA76597BB22}"/>
          </ac:spMkLst>
        </pc:spChg>
        <pc:picChg chg="add mod">
          <ac:chgData name="Julie Trommald" userId="f922cde8-a760-4885-87ca-cacece80902b" providerId="ADAL" clId="{E3CAC1F8-5629-4278-8016-BC9FFE66C28A}" dt="2019-06-06T05:02:21.305" v="2509" actId="1076"/>
          <ac:picMkLst>
            <pc:docMk/>
            <pc:sldMk cId="2790746090" sldId="338"/>
            <ac:picMk id="3" creationId="{5CD96FCF-754F-4E16-828A-E10BDADDA118}"/>
          </ac:picMkLst>
        </pc:picChg>
      </pc:sldChg>
    </pc:docChg>
  </pc:docChgLst>
  <pc:docChgLst>
    <pc:chgData name="Julie Trommald" userId="f922cde8-a760-4885-87ca-cacece80902b" providerId="ADAL" clId="{D9FDAC2B-87EE-4A11-95DD-0AC0429C5B00}"/>
    <pc:docChg chg="undo custSel mod addSld delSld modSld sldOrd delSection modSection">
      <pc:chgData name="Julie Trommald" userId="f922cde8-a760-4885-87ca-cacece80902b" providerId="ADAL" clId="{D9FDAC2B-87EE-4A11-95DD-0AC0429C5B00}" dt="2019-06-04T19:44:49.861" v="843" actId="20577"/>
      <pc:docMkLst>
        <pc:docMk/>
      </pc:docMkLst>
      <pc:sldChg chg="addSp delSp modSp modNotesTx">
        <pc:chgData name="Julie Trommald" userId="f922cde8-a760-4885-87ca-cacece80902b" providerId="ADAL" clId="{D9FDAC2B-87EE-4A11-95DD-0AC0429C5B00}" dt="2019-06-04T19:39:07.127" v="811" actId="1076"/>
        <pc:sldMkLst>
          <pc:docMk/>
          <pc:sldMk cId="3219661387" sldId="285"/>
        </pc:sldMkLst>
        <pc:spChg chg="mod">
          <ac:chgData name="Julie Trommald" userId="f922cde8-a760-4885-87ca-cacece80902b" providerId="ADAL" clId="{D9FDAC2B-87EE-4A11-95DD-0AC0429C5B00}" dt="2019-06-04T19:38:50.173" v="803" actId="1076"/>
          <ac:spMkLst>
            <pc:docMk/>
            <pc:sldMk cId="3219661387" sldId="285"/>
            <ac:spMk id="2" creationId="{00000000-0000-0000-0000-000000000000}"/>
          </ac:spMkLst>
        </pc:spChg>
        <pc:spChg chg="add del mod">
          <ac:chgData name="Julie Trommald" userId="f922cde8-a760-4885-87ca-cacece80902b" providerId="ADAL" clId="{D9FDAC2B-87EE-4A11-95DD-0AC0429C5B00}" dt="2019-06-04T19:39:07.127" v="811" actId="1076"/>
          <ac:spMkLst>
            <pc:docMk/>
            <pc:sldMk cId="3219661387" sldId="285"/>
            <ac:spMk id="3" creationId="{00000000-0000-0000-0000-000000000000}"/>
          </ac:spMkLst>
        </pc:spChg>
        <pc:spChg chg="add del mod">
          <ac:chgData name="Julie Trommald" userId="f922cde8-a760-4885-87ca-cacece80902b" providerId="ADAL" clId="{D9FDAC2B-87EE-4A11-95DD-0AC0429C5B00}" dt="2019-06-04T19:24:27.654" v="673"/>
          <ac:spMkLst>
            <pc:docMk/>
            <pc:sldMk cId="3219661387" sldId="285"/>
            <ac:spMk id="5" creationId="{1160ADD1-EB4C-40FA-B333-EAEFDFF0C119}"/>
          </ac:spMkLst>
        </pc:spChg>
        <pc:picChg chg="mod">
          <ac:chgData name="Julie Trommald" userId="f922cde8-a760-4885-87ca-cacece80902b" providerId="ADAL" clId="{D9FDAC2B-87EE-4A11-95DD-0AC0429C5B00}" dt="2019-06-04T19:38:44.550" v="802" actId="1076"/>
          <ac:picMkLst>
            <pc:docMk/>
            <pc:sldMk cId="3219661387" sldId="285"/>
            <ac:picMk id="6" creationId="{4D4A0BEA-0321-4B91-8E16-588D4046F131}"/>
          </ac:picMkLst>
        </pc:picChg>
      </pc:sldChg>
      <pc:sldChg chg="addSp delSp modSp add mod ord setBg modNotesTx">
        <pc:chgData name="Julie Trommald" userId="f922cde8-a760-4885-87ca-cacece80902b" providerId="ADAL" clId="{D9FDAC2B-87EE-4A11-95DD-0AC0429C5B00}" dt="2019-06-04T19:44:49.861" v="843" actId="20577"/>
        <pc:sldMkLst>
          <pc:docMk/>
          <pc:sldMk cId="3188732256" sldId="313"/>
        </pc:sldMkLst>
        <pc:spChg chg="mod">
          <ac:chgData name="Julie Trommald" userId="f922cde8-a760-4885-87ca-cacece80902b" providerId="ADAL" clId="{D9FDAC2B-87EE-4A11-95DD-0AC0429C5B00}" dt="2019-06-04T19:43:13.911" v="812" actId="1076"/>
          <ac:spMkLst>
            <pc:docMk/>
            <pc:sldMk cId="3188732256" sldId="313"/>
            <ac:spMk id="2" creationId="{00000000-0000-0000-0000-000000000000}"/>
          </ac:spMkLst>
        </pc:spChg>
        <pc:spChg chg="mod">
          <ac:chgData name="Julie Trommald" userId="f922cde8-a760-4885-87ca-cacece80902b" providerId="ADAL" clId="{D9FDAC2B-87EE-4A11-95DD-0AC0429C5B00}" dt="2019-06-04T19:44:49.861" v="843" actId="20577"/>
          <ac:spMkLst>
            <pc:docMk/>
            <pc:sldMk cId="3188732256" sldId="313"/>
            <ac:spMk id="3" creationId="{00000000-0000-0000-0000-000000000000}"/>
          </ac:spMkLst>
        </pc:spChg>
        <pc:spChg chg="add del">
          <ac:chgData name="Julie Trommald" userId="f922cde8-a760-4885-87ca-cacece80902b" providerId="ADAL" clId="{D9FDAC2B-87EE-4A11-95DD-0AC0429C5B00}" dt="2019-06-04T16:02:07.086" v="207" actId="26606"/>
          <ac:spMkLst>
            <pc:docMk/>
            <pc:sldMk cId="3188732256" sldId="313"/>
            <ac:spMk id="73" creationId="{569C1A01-6FB5-43CE-ADCC-936728ACAC0D}"/>
          </ac:spMkLst>
        </pc:spChg>
        <pc:spChg chg="add del">
          <ac:chgData name="Julie Trommald" userId="f922cde8-a760-4885-87ca-cacece80902b" providerId="ADAL" clId="{D9FDAC2B-87EE-4A11-95DD-0AC0429C5B00}" dt="2019-06-04T16:02:11.827" v="209" actId="26606"/>
          <ac:spMkLst>
            <pc:docMk/>
            <pc:sldMk cId="3188732256" sldId="313"/>
            <ac:spMk id="1028" creationId="{3CD9DF72-87A3-404E-A828-84CBF11A8303}"/>
          </ac:spMkLst>
        </pc:spChg>
        <pc:picChg chg="add del mod">
          <ac:chgData name="Julie Trommald" userId="f922cde8-a760-4885-87ca-cacece80902b" providerId="ADAL" clId="{D9FDAC2B-87EE-4A11-95DD-0AC0429C5B00}" dt="2019-06-04T16:02:33.891" v="216" actId="478"/>
          <ac:picMkLst>
            <pc:docMk/>
            <pc:sldMk cId="3188732256" sldId="313"/>
            <ac:picMk id="4" creationId="{306AC11B-EE20-4D97-9107-E0F64E1241A4}"/>
          </ac:picMkLst>
        </pc:picChg>
        <pc:picChg chg="del">
          <ac:chgData name="Julie Trommald" userId="f922cde8-a760-4885-87ca-cacece80902b" providerId="ADAL" clId="{D9FDAC2B-87EE-4A11-95DD-0AC0429C5B00}" dt="2019-06-04T16:01:40.208" v="204" actId="478"/>
          <ac:picMkLst>
            <pc:docMk/>
            <pc:sldMk cId="3188732256" sldId="313"/>
            <ac:picMk id="6" creationId="{4D4A0BEA-0321-4B91-8E16-588D4046F131}"/>
          </ac:picMkLst>
        </pc:picChg>
        <pc:picChg chg="add del mod">
          <ac:chgData name="Julie Trommald" userId="f922cde8-a760-4885-87ca-cacece80902b" providerId="ADAL" clId="{D9FDAC2B-87EE-4A11-95DD-0AC0429C5B00}" dt="2019-06-04T17:19:51.046" v="412" actId="478"/>
          <ac:picMkLst>
            <pc:docMk/>
            <pc:sldMk cId="3188732256" sldId="313"/>
            <ac:picMk id="12" creationId="{2DC29FCB-5F91-4A48-8249-BCD39B2736AE}"/>
          </ac:picMkLst>
        </pc:picChg>
        <pc:picChg chg="add del mod">
          <ac:chgData name="Julie Trommald" userId="f922cde8-a760-4885-87ca-cacece80902b" providerId="ADAL" clId="{D9FDAC2B-87EE-4A11-95DD-0AC0429C5B00}" dt="2019-06-04T17:19:51.046" v="412" actId="478"/>
          <ac:picMkLst>
            <pc:docMk/>
            <pc:sldMk cId="3188732256" sldId="313"/>
            <ac:picMk id="13" creationId="{23F073BF-590C-4866-8612-36F58503953C}"/>
          </ac:picMkLst>
        </pc:picChg>
        <pc:picChg chg="add del mod">
          <ac:chgData name="Julie Trommald" userId="f922cde8-a760-4885-87ca-cacece80902b" providerId="ADAL" clId="{D9FDAC2B-87EE-4A11-95DD-0AC0429C5B00}" dt="2019-06-04T17:19:51.046" v="412" actId="478"/>
          <ac:picMkLst>
            <pc:docMk/>
            <pc:sldMk cId="3188732256" sldId="313"/>
            <ac:picMk id="14" creationId="{AB84A8F0-56E7-4A44-82B1-ABE0C738ACE9}"/>
          </ac:picMkLst>
        </pc:picChg>
        <pc:picChg chg="add del">
          <ac:chgData name="Julie Trommald" userId="f922cde8-a760-4885-87ca-cacece80902b" providerId="ADAL" clId="{D9FDAC2B-87EE-4A11-95DD-0AC0429C5B00}" dt="2019-06-04T16:02:07.086" v="207" actId="26606"/>
          <ac:picMkLst>
            <pc:docMk/>
            <pc:sldMk cId="3188732256" sldId="313"/>
            <ac:picMk id="71" creationId="{EE09A529-E47C-4634-BB98-0A9526C372B4}"/>
          </ac:picMkLst>
        </pc:picChg>
        <pc:picChg chg="add del mod ord">
          <ac:chgData name="Julie Trommald" userId="f922cde8-a760-4885-87ca-cacece80902b" providerId="ADAL" clId="{D9FDAC2B-87EE-4A11-95DD-0AC0429C5B00}" dt="2019-06-04T16:02:12.495" v="210"/>
          <ac:picMkLst>
            <pc:docMk/>
            <pc:sldMk cId="3188732256" sldId="313"/>
            <ac:picMk id="1026" creationId="{CCC1F40B-2DBD-42CC-8F6E-09D3E2D8A25D}"/>
          </ac:picMkLst>
        </pc:picChg>
        <pc:picChg chg="add mod modCrop">
          <ac:chgData name="Julie Trommald" userId="f922cde8-a760-4885-87ca-cacece80902b" providerId="ADAL" clId="{D9FDAC2B-87EE-4A11-95DD-0AC0429C5B00}" dt="2019-06-04T16:05:34.259" v="249" actId="1076"/>
          <ac:picMkLst>
            <pc:docMk/>
            <pc:sldMk cId="3188732256" sldId="313"/>
            <ac:picMk id="1030" creationId="{6D493EFB-555F-4AA2-9D96-D9DC97A91073}"/>
          </ac:picMkLst>
        </pc:picChg>
        <pc:cxnChg chg="add del">
          <ac:chgData name="Julie Trommald" userId="f922cde8-a760-4885-87ca-cacece80902b" providerId="ADAL" clId="{D9FDAC2B-87EE-4A11-95DD-0AC0429C5B00}" dt="2019-06-04T16:02:11.827" v="209" actId="26606"/>
          <ac:cxnSpMkLst>
            <pc:docMk/>
            <pc:sldMk cId="3188732256" sldId="313"/>
            <ac:cxnSpMk id="1029" creationId="{20E3A342-4D61-4E3F-AF90-1AB42AEB96CC}"/>
          </ac:cxnSpMkLst>
        </pc:cxnChg>
      </pc:sldChg>
      <pc:sldMasterChg chg="delSldLayout">
        <pc:chgData name="Julie Trommald" userId="f922cde8-a760-4885-87ca-cacece80902b" providerId="ADAL" clId="{D9FDAC2B-87EE-4A11-95DD-0AC0429C5B00}" dt="2019-05-27T11:50:01.334" v="8" actId="2696"/>
        <pc:sldMasterMkLst>
          <pc:docMk/>
          <pc:sldMasterMk cId="732130334" sldId="2147483648"/>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9AD7B7-20C8-7C47-A68F-213359D29787}" type="datetimeFigureOut">
              <a:rPr lang="en-US" smtClean="0"/>
              <a:t>6/6/2019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C88157-F96D-AD42-8F07-009B3422DA3B}" type="slidenum">
              <a:rPr lang="en-US" smtClean="0"/>
              <a:t>‹#›</a:t>
            </a:fld>
            <a:endParaRPr lang="en-US"/>
          </a:p>
        </p:txBody>
      </p:sp>
    </p:spTree>
    <p:extLst>
      <p:ext uri="{BB962C8B-B14F-4D97-AF65-F5344CB8AC3E}">
        <p14:creationId xmlns:p14="http://schemas.microsoft.com/office/powerpoint/2010/main" val="139165268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kern="1200" dirty="0">
                <a:solidFill>
                  <a:schemeClr val="tx1"/>
                </a:solidFill>
                <a:effectLst/>
                <a:latin typeface="+mn-lt"/>
                <a:ea typeface="+mn-ea"/>
                <a:cs typeface="+mn-cs"/>
              </a:rPr>
              <a:t>HVEM ER B</a:t>
            </a:r>
            <a:r>
              <a:rPr lang="nb-NO" sz="1200" b="1" kern="1200" dirty="0">
                <a:solidFill>
                  <a:schemeClr val="tx1"/>
                </a:solidFill>
                <a:effectLst/>
                <a:latin typeface="+mn-lt"/>
                <a:ea typeface="+mn-ea"/>
                <a:cs typeface="+mn-cs"/>
              </a:rPr>
              <a:t>ERGKNAPP</a:t>
            </a:r>
            <a:r>
              <a:rPr lang="nb-NO" sz="1200" b="0" kern="1200" dirty="0">
                <a:solidFill>
                  <a:schemeClr val="tx1"/>
                </a:solidFill>
                <a:effectLst/>
                <a:latin typeface="+mn-lt"/>
                <a:ea typeface="+mn-ea"/>
                <a:cs typeface="+mn-cs"/>
              </a:rPr>
              <a:t>?</a:t>
            </a:r>
            <a:endParaRPr lang="nb-NO" sz="1200" kern="1200" dirty="0">
              <a:solidFill>
                <a:schemeClr val="tx1"/>
              </a:solidFill>
              <a:effectLst/>
              <a:latin typeface="+mn-lt"/>
              <a:ea typeface="+mn-ea"/>
              <a:cs typeface="+mn-cs"/>
            </a:endParaRPr>
          </a:p>
          <a:p>
            <a:r>
              <a:rPr lang="nb-NO" sz="1200" b="0" kern="1200" dirty="0">
                <a:solidFill>
                  <a:schemeClr val="tx1"/>
                </a:solidFill>
                <a:effectLst/>
                <a:latin typeface="+mn-lt"/>
                <a:ea typeface="+mn-ea"/>
                <a:cs typeface="+mn-cs"/>
              </a:rPr>
              <a:t>Superkjapp introduksjon </a:t>
            </a:r>
            <a:r>
              <a:rPr lang="nb-NO" sz="1200" b="1"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pPr lvl="0"/>
            <a:r>
              <a:rPr lang="it-IT" sz="1200" kern="1200" dirty="0">
                <a:solidFill>
                  <a:schemeClr val="tx1"/>
                </a:solidFill>
                <a:effectLst/>
                <a:latin typeface="+mn-lt"/>
                <a:ea typeface="+mn-ea"/>
                <a:cs typeface="+mn-cs"/>
              </a:rPr>
              <a:t>Bergknapp er den ledende leverandøren og av grønne tak på det norske markedet</a:t>
            </a:r>
            <a:endParaRPr lang="nb-NO" sz="1200" kern="1200" dirty="0">
              <a:solidFill>
                <a:schemeClr val="tx1"/>
              </a:solidFill>
              <a:effectLst/>
              <a:latin typeface="+mn-lt"/>
              <a:ea typeface="+mn-ea"/>
              <a:cs typeface="+mn-cs"/>
            </a:endParaRPr>
          </a:p>
          <a:p>
            <a:pPr lvl="0"/>
            <a:r>
              <a:rPr lang="it-IT" sz="1200" kern="1200" dirty="0">
                <a:solidFill>
                  <a:schemeClr val="tx1"/>
                </a:solidFill>
                <a:effectLst/>
                <a:latin typeface="+mn-lt"/>
                <a:ea typeface="+mn-ea"/>
                <a:cs typeface="+mn-cs"/>
              </a:rPr>
              <a:t>Selskapet ble etablert i 2009, og holder til på Sandnes, nord på Jæren, hvor vi også har produksjonsanlegget.</a:t>
            </a:r>
            <a:endParaRPr lang="nb-NO" sz="1200" kern="1200" dirty="0">
              <a:solidFill>
                <a:schemeClr val="tx1"/>
              </a:solidFill>
              <a:effectLst/>
              <a:latin typeface="+mn-lt"/>
              <a:ea typeface="+mn-ea"/>
              <a:cs typeface="+mn-cs"/>
            </a:endParaRPr>
          </a:p>
          <a:p>
            <a:pPr lvl="0"/>
            <a:r>
              <a:rPr lang="it-IT" sz="1200" kern="1200" dirty="0">
                <a:solidFill>
                  <a:schemeClr val="tx1"/>
                </a:solidFill>
                <a:effectLst/>
                <a:latin typeface="+mn-lt"/>
                <a:ea typeface="+mn-ea"/>
                <a:cs typeface="+mn-cs"/>
              </a:rPr>
              <a:t>Hovedproduktet er sedummatter, og de siste årene sortimentet også utvidet til andre typer vegetasjonsmatter, samt grønne vegger. Vi innstallerer også de fleste av leveransene.</a:t>
            </a:r>
            <a:endParaRPr lang="nb-NO" sz="1200" kern="1200" dirty="0">
              <a:solidFill>
                <a:schemeClr val="tx1"/>
              </a:solidFill>
              <a:effectLst/>
              <a:latin typeface="+mn-lt"/>
              <a:ea typeface="+mn-ea"/>
              <a:cs typeface="+mn-cs"/>
            </a:endParaRPr>
          </a:p>
          <a:p>
            <a:pPr lvl="0"/>
            <a:r>
              <a:rPr lang="nb-NO" sz="1200" kern="1200" dirty="0">
                <a:solidFill>
                  <a:schemeClr val="tx1"/>
                </a:solidFill>
                <a:effectLst/>
                <a:latin typeface="+mn-lt"/>
                <a:ea typeface="+mn-ea"/>
                <a:cs typeface="+mn-cs"/>
              </a:rPr>
              <a:t>Bergknapp AS ønsker å videreutvikle den moderne byen og imøtekomme dagens og framtidens utfordringer, deriblant overvannshåndtering og tap av biologisk mangfold.</a:t>
            </a:r>
          </a:p>
          <a:p>
            <a:r>
              <a:rPr lang="nb-NO" sz="1200" kern="1200" dirty="0">
                <a:solidFill>
                  <a:schemeClr val="tx1"/>
                </a:solidFill>
                <a:effectLst/>
                <a:latin typeface="+mn-lt"/>
                <a:ea typeface="+mn-ea"/>
                <a:cs typeface="+mn-cs"/>
              </a:rPr>
              <a:t> </a:t>
            </a:r>
          </a:p>
          <a:p>
            <a:pPr lvl="0"/>
            <a:r>
              <a:rPr lang="nb-NO" sz="1200" kern="1200" dirty="0">
                <a:solidFill>
                  <a:schemeClr val="tx1"/>
                </a:solidFill>
                <a:effectLst/>
                <a:latin typeface="+mn-lt"/>
                <a:ea typeface="+mn-ea"/>
                <a:cs typeface="+mn-cs"/>
              </a:rPr>
              <a:t>Oslo kommune har hatt stort fokus på bærekraftig byutvikling, som har ført til en kraftig økning i etterspørsel av grønne produkter, som har gjort at vi har fått være med på mange prosjekter i byen.  </a:t>
            </a:r>
          </a:p>
          <a:p>
            <a:pPr algn="l"/>
            <a:endParaRPr lang="nb-NO" dirty="0"/>
          </a:p>
        </p:txBody>
      </p:sp>
      <p:sp>
        <p:nvSpPr>
          <p:cNvPr id="4" name="Plassholder for lysbildenummer 3"/>
          <p:cNvSpPr>
            <a:spLocks noGrp="1"/>
          </p:cNvSpPr>
          <p:nvPr>
            <p:ph type="sldNum" sz="quarter" idx="5"/>
          </p:nvPr>
        </p:nvSpPr>
        <p:spPr/>
        <p:txBody>
          <a:bodyPr/>
          <a:lstStyle/>
          <a:p>
            <a:fld id="{1DC88157-F96D-AD42-8F07-009B3422DA3B}" type="slidenum">
              <a:rPr lang="en-US" smtClean="0"/>
              <a:t>2</a:t>
            </a:fld>
            <a:endParaRPr lang="en-US"/>
          </a:p>
        </p:txBody>
      </p:sp>
    </p:spTree>
    <p:extLst>
      <p:ext uri="{BB962C8B-B14F-4D97-AF65-F5344CB8AC3E}">
        <p14:creationId xmlns:p14="http://schemas.microsoft.com/office/powerpoint/2010/main" val="2058969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b-NO" sz="1200" b="1" kern="1200" dirty="0">
                <a:solidFill>
                  <a:schemeClr val="tx1"/>
                </a:solidFill>
                <a:effectLst/>
                <a:latin typeface="+mn-lt"/>
                <a:ea typeface="+mn-ea"/>
                <a:cs typeface="+mn-cs"/>
              </a:rPr>
              <a:t>VEGA SCENE</a:t>
            </a:r>
            <a:endParaRPr lang="nb-NO" sz="1200" kern="1200" dirty="0">
              <a:solidFill>
                <a:schemeClr val="tx1"/>
              </a:solidFill>
              <a:effectLst/>
              <a:latin typeface="+mn-lt"/>
              <a:ea typeface="+mn-ea"/>
              <a:cs typeface="+mn-cs"/>
            </a:endParaRPr>
          </a:p>
          <a:p>
            <a:r>
              <a:rPr lang="nb-NO" sz="1200" b="0" kern="1200" dirty="0">
                <a:solidFill>
                  <a:schemeClr val="tx1"/>
                </a:solidFill>
                <a:effectLst/>
                <a:latin typeface="+mn-lt"/>
                <a:ea typeface="+mn-ea"/>
                <a:cs typeface="+mn-cs"/>
              </a:rPr>
              <a:t>Bergknapp har vært med på et veldig spennende prosjekt; Vega Scene. </a:t>
            </a:r>
            <a:endParaRPr lang="nb-NO" sz="1200" kern="1200" dirty="0">
              <a:solidFill>
                <a:schemeClr val="tx1"/>
              </a:solidFill>
              <a:effectLst/>
              <a:latin typeface="+mn-lt"/>
              <a:ea typeface="+mn-ea"/>
              <a:cs typeface="+mn-cs"/>
            </a:endParaRPr>
          </a:p>
          <a:p>
            <a:r>
              <a:rPr lang="nb-NO" sz="1200" b="0" kern="1200" dirty="0">
                <a:solidFill>
                  <a:schemeClr val="tx1"/>
                </a:solidFill>
                <a:effectLst/>
                <a:latin typeface="+mn-lt"/>
                <a:ea typeface="+mn-ea"/>
                <a:cs typeface="+mn-cs"/>
              </a:rPr>
              <a:t>Vega Scene er </a:t>
            </a:r>
            <a:r>
              <a:rPr lang="nb-NO" sz="1200" b="1" kern="1200" dirty="0">
                <a:solidFill>
                  <a:schemeClr val="tx1"/>
                </a:solidFill>
                <a:effectLst/>
                <a:latin typeface="+mn-lt"/>
                <a:ea typeface="+mn-ea"/>
                <a:cs typeface="+mn-cs"/>
              </a:rPr>
              <a:t>et kino- og teaterbygg i Hausmanns gate 28</a:t>
            </a:r>
            <a:r>
              <a:rPr lang="nb-NO" sz="1200" b="0" kern="1200" dirty="0">
                <a:solidFill>
                  <a:schemeClr val="tx1"/>
                </a:solidFill>
                <a:effectLst/>
                <a:latin typeface="+mn-lt"/>
                <a:ea typeface="+mn-ea"/>
                <a:cs typeface="+mn-cs"/>
              </a:rPr>
              <a:t>, som ble</a:t>
            </a:r>
            <a:r>
              <a:rPr lang="nb-NO" sz="1200" b="1" kern="1200" dirty="0">
                <a:solidFill>
                  <a:schemeClr val="tx1"/>
                </a:solidFill>
                <a:effectLst/>
                <a:latin typeface="+mn-lt"/>
                <a:ea typeface="+mn-ea"/>
                <a:cs typeface="+mn-cs"/>
              </a:rPr>
              <a:t> oppført i 2018</a:t>
            </a:r>
            <a:r>
              <a:rPr lang="nb-NO" sz="1200" b="0" kern="1200" dirty="0">
                <a:solidFill>
                  <a:schemeClr val="tx1"/>
                </a:solidFill>
                <a:effectLst/>
                <a:latin typeface="+mn-lt"/>
                <a:ea typeface="+mn-ea"/>
                <a:cs typeface="+mn-cs"/>
              </a:rPr>
              <a:t> av </a:t>
            </a:r>
            <a:r>
              <a:rPr lang="nb-NO" sz="1200" b="1" kern="1200" dirty="0" err="1">
                <a:solidFill>
                  <a:schemeClr val="tx1"/>
                </a:solidFill>
                <a:effectLst/>
                <a:latin typeface="+mn-lt"/>
                <a:ea typeface="+mn-ea"/>
                <a:cs typeface="+mn-cs"/>
              </a:rPr>
              <a:t>Urbanium</a:t>
            </a:r>
            <a:r>
              <a:rPr lang="nb-NO" sz="1200" b="1" kern="1200" dirty="0">
                <a:solidFill>
                  <a:schemeClr val="tx1"/>
                </a:solidFill>
                <a:effectLst/>
                <a:latin typeface="+mn-lt"/>
                <a:ea typeface="+mn-ea"/>
                <a:cs typeface="+mn-cs"/>
              </a:rPr>
              <a:t> Entreprenør</a:t>
            </a:r>
            <a:r>
              <a:rPr lang="nb-NO" sz="1200" b="0" kern="1200" dirty="0">
                <a:solidFill>
                  <a:schemeClr val="tx1"/>
                </a:solidFill>
                <a:effectLst/>
                <a:latin typeface="+mn-lt"/>
                <a:ea typeface="+mn-ea"/>
                <a:cs typeface="+mn-cs"/>
              </a:rPr>
              <a:t>.</a:t>
            </a: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Bygget er satt opp med </a:t>
            </a:r>
            <a:r>
              <a:rPr lang="nb-NO" sz="1200" kern="1200" dirty="0" err="1">
                <a:solidFill>
                  <a:schemeClr val="tx1"/>
                </a:solidFill>
                <a:effectLst/>
                <a:latin typeface="+mn-lt"/>
                <a:ea typeface="+mn-ea"/>
                <a:cs typeface="+mn-cs"/>
              </a:rPr>
              <a:t>prefabrikerte</a:t>
            </a:r>
            <a:r>
              <a:rPr lang="nb-NO" sz="1200" kern="1200" dirty="0">
                <a:solidFill>
                  <a:schemeClr val="tx1"/>
                </a:solidFill>
                <a:effectLst/>
                <a:latin typeface="+mn-lt"/>
                <a:ea typeface="+mn-ea"/>
                <a:cs typeface="+mn-cs"/>
              </a:rPr>
              <a:t> elementer og er lavkostbyggeri. Vega Scene er Norges første kulturbygg med BREEAM-NOR sertifisering. På tegningen er taket grønt, og det blir det på ekte i neste uke – da skal vi opp å fullføre det. Det har blitt jobbet iherdig med å finne den rette kombinasjonen av jord og pimpstein, som ikke blir for tung, men samtidig som har det optimale næringsinnholdet. Det er arter fra Osloområdet som skal plantes, og tanken er at opprinnelige vegetasjonen i området skal bli tilbakeført. Og til deres informasjon er grunnen i området kalkholdig. </a:t>
            </a:r>
          </a:p>
          <a:p>
            <a:r>
              <a:rPr lang="nb-NO" sz="1200" kern="1200" dirty="0">
                <a:solidFill>
                  <a:schemeClr val="tx1"/>
                </a:solidFill>
                <a:effectLst/>
                <a:latin typeface="+mn-lt"/>
                <a:ea typeface="+mn-ea"/>
                <a:cs typeface="+mn-cs"/>
              </a:rPr>
              <a:t>Det som gjør dette taket spesielt for Bergknapp er at det er det første taket i Norge som er et blågrønt tak. Definisjonen på et blågrønt tak vil si at taket fungerer som et basseng ved kraftig nedbør og samtidig består av vegetasjon. Dette taket er dimensjonert for å håndtere et 20 års regn. Vannet fra taket forsinkes og ledes ut i Akerselva i stedet for å slippes på gaten og på avløpsnettet, noe vi alle er veldig glade for. </a:t>
            </a:r>
          </a:p>
          <a:p>
            <a:r>
              <a:rPr lang="nb-NO" sz="1200" kern="1200" dirty="0">
                <a:solidFill>
                  <a:schemeClr val="tx1"/>
                </a:solidFill>
                <a:effectLst/>
                <a:latin typeface="+mn-lt"/>
                <a:ea typeface="+mn-ea"/>
                <a:cs typeface="+mn-cs"/>
              </a:rPr>
              <a:t>Taket er et samarbeidsprosjekt mellom landskapsarkitekter, fagmyndigheter, leverandører og byggherre.</a:t>
            </a:r>
          </a:p>
          <a:p>
            <a:pPr algn="l"/>
            <a:endParaRPr lang="nb-NO" dirty="0"/>
          </a:p>
        </p:txBody>
      </p:sp>
      <p:sp>
        <p:nvSpPr>
          <p:cNvPr id="4" name="Plassholder for lysbildenummer 3"/>
          <p:cNvSpPr>
            <a:spLocks noGrp="1"/>
          </p:cNvSpPr>
          <p:nvPr>
            <p:ph type="sldNum" sz="quarter" idx="5"/>
          </p:nvPr>
        </p:nvSpPr>
        <p:spPr/>
        <p:txBody>
          <a:bodyPr/>
          <a:lstStyle/>
          <a:p>
            <a:fld id="{1DC88157-F96D-AD42-8F07-009B3422DA3B}" type="slidenum">
              <a:rPr lang="en-US" smtClean="0"/>
              <a:t>12</a:t>
            </a:fld>
            <a:endParaRPr lang="en-US"/>
          </a:p>
        </p:txBody>
      </p:sp>
    </p:spTree>
    <p:extLst>
      <p:ext uri="{BB962C8B-B14F-4D97-AF65-F5344CB8AC3E}">
        <p14:creationId xmlns:p14="http://schemas.microsoft.com/office/powerpoint/2010/main" val="12723734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4730" t="38629" r="13570" b="1"/>
          <a:stretch/>
        </p:blipFill>
        <p:spPr>
          <a:xfrm>
            <a:off x="0" y="-7952"/>
            <a:ext cx="9144000" cy="5151451"/>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8226" y="1994948"/>
            <a:ext cx="4567548" cy="856889"/>
          </a:xfrm>
          <a:prstGeom prst="rect">
            <a:avLst/>
          </a:prstGeom>
          <a:effectLst>
            <a:outerShdw blurRad="279400" sx="102000" sy="102000" algn="ctr" rotWithShape="0">
              <a:prstClr val="black">
                <a:alpha val="40000"/>
              </a:prstClr>
            </a:outerShdw>
          </a:effectLst>
        </p:spPr>
      </p:pic>
    </p:spTree>
    <p:extLst>
      <p:ext uri="{BB962C8B-B14F-4D97-AF65-F5344CB8AC3E}">
        <p14:creationId xmlns:p14="http://schemas.microsoft.com/office/powerpoint/2010/main" val="2514005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0/50 tekst/bilde - venstre">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54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vslutning">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7961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nholdsfortegnelse">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208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ekst slide">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9563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625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egalleri stort - høyre">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766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egalleri - høyre">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328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50 tekst/bilde - høyre">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840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egalleri stort - venstre">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577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ildegalleri - venstre">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684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130334"/>
      </p:ext>
    </p:extLst>
  </p:cSld>
  <p:clrMap bg1="lt1" tx1="dk1" bg2="lt2" tx2="dk2" accent1="accent1" accent2="accent2" accent3="accent3" accent4="accent4" accent5="accent5" accent6="accent6" hlink="hlink" folHlink="folHlink"/>
  <p:sldLayoutIdLst>
    <p:sldLayoutId id="2147483662"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5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31F786-CB01-434E-A652-0187AAFE1F1B}"/>
              </a:ext>
            </a:extLst>
          </p:cNvPr>
          <p:cNvSpPr txBox="1"/>
          <p:nvPr/>
        </p:nvSpPr>
        <p:spPr>
          <a:xfrm>
            <a:off x="3592686" y="3009366"/>
            <a:ext cx="3837714" cy="369332"/>
          </a:xfrm>
          <a:prstGeom prst="rect">
            <a:avLst/>
          </a:prstGeom>
          <a:noFill/>
        </p:spPr>
        <p:txBody>
          <a:bodyPr wrap="square" rtlCol="0">
            <a:spAutoFit/>
          </a:bodyPr>
          <a:lstStyle/>
          <a:p>
            <a:r>
              <a:rPr lang="en-US" spc="300" dirty="0">
                <a:solidFill>
                  <a:schemeClr val="bg1"/>
                </a:solidFill>
                <a:latin typeface="DIN"/>
                <a:cs typeface="DIN"/>
              </a:rPr>
              <a:t>OVERVANNSHÅNDTERING</a:t>
            </a:r>
          </a:p>
        </p:txBody>
      </p:sp>
    </p:spTree>
    <p:extLst>
      <p:ext uri="{BB962C8B-B14F-4D97-AF65-F5344CB8AC3E}">
        <p14:creationId xmlns:p14="http://schemas.microsoft.com/office/powerpoint/2010/main" val="811654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A087D1E9-7635-4060-A2C3-81B83C678771}"/>
              </a:ext>
            </a:extLst>
          </p:cNvPr>
          <p:cNvSpPr txBox="1"/>
          <p:nvPr/>
        </p:nvSpPr>
        <p:spPr>
          <a:xfrm>
            <a:off x="6434473" y="961571"/>
            <a:ext cx="1850545" cy="338554"/>
          </a:xfrm>
          <a:prstGeom prst="rect">
            <a:avLst/>
          </a:prstGeom>
          <a:noFill/>
        </p:spPr>
        <p:txBody>
          <a:bodyPr wrap="square" rtlCol="0">
            <a:spAutoFit/>
          </a:bodyPr>
          <a:lstStyle/>
          <a:p>
            <a:r>
              <a:rPr lang="en-US" sz="1600" spc="300" dirty="0">
                <a:latin typeface="DIN"/>
                <a:cs typeface="DIN"/>
              </a:rPr>
              <a:t>GRØNNE TAK </a:t>
            </a:r>
          </a:p>
        </p:txBody>
      </p:sp>
      <p:sp>
        <p:nvSpPr>
          <p:cNvPr id="6" name="TextBox 2">
            <a:extLst>
              <a:ext uri="{FF2B5EF4-FFF2-40B4-BE49-F238E27FC236}">
                <a16:creationId xmlns:a16="http://schemas.microsoft.com/office/drawing/2014/main" id="{599CD9BA-6544-416F-A8A4-06F999E3185A}"/>
              </a:ext>
            </a:extLst>
          </p:cNvPr>
          <p:cNvSpPr txBox="1"/>
          <p:nvPr/>
        </p:nvSpPr>
        <p:spPr>
          <a:xfrm>
            <a:off x="6489892" y="1449584"/>
            <a:ext cx="1087364" cy="933397"/>
          </a:xfrm>
          <a:prstGeom prst="rect">
            <a:avLst/>
          </a:prstGeom>
          <a:noFill/>
        </p:spPr>
        <p:txBody>
          <a:bodyPr wrap="square" numCol="1" spcCol="360000" rtlCol="0">
            <a:noAutofit/>
          </a:bodyPr>
          <a:lstStyle/>
          <a:p>
            <a:endParaRPr lang="nb-NO" sz="1000" dirty="0">
              <a:latin typeface="DIN"/>
            </a:endParaRPr>
          </a:p>
          <a:p>
            <a:endParaRPr lang="nb-NO" sz="1000" dirty="0">
              <a:latin typeface="DIN"/>
            </a:endParaRPr>
          </a:p>
          <a:p>
            <a:endParaRPr lang="nb-NO" sz="1000" dirty="0">
              <a:latin typeface="DIN"/>
            </a:endParaRPr>
          </a:p>
          <a:p>
            <a:pPr marL="171450" indent="-171450">
              <a:buFont typeface="Arial" panose="020B0604020202020204" pitchFamily="34" charset="0"/>
              <a:buChar char="•"/>
            </a:pPr>
            <a:endParaRPr lang="it-IT" sz="1000" dirty="0">
              <a:latin typeface="DIN"/>
              <a:cs typeface="DIN"/>
            </a:endParaRPr>
          </a:p>
          <a:p>
            <a:endParaRPr lang="it-IT" sz="1000" dirty="0">
              <a:latin typeface="DIN"/>
              <a:cs typeface="DIN"/>
            </a:endParaRPr>
          </a:p>
        </p:txBody>
      </p:sp>
      <p:pic>
        <p:nvPicPr>
          <p:cNvPr id="7" name="Picture 2" descr="Image result for blÃ¥grÃ¸nn faktor">
            <a:extLst>
              <a:ext uri="{FF2B5EF4-FFF2-40B4-BE49-F238E27FC236}">
                <a16:creationId xmlns:a16="http://schemas.microsoft.com/office/drawing/2014/main" id="{6F7D2A65-E3AB-4BE8-BCC4-BB82C6814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2239" y="2571750"/>
            <a:ext cx="1396232" cy="1547125"/>
          </a:xfrm>
          <a:prstGeom prst="rect">
            <a:avLst/>
          </a:prstGeom>
          <a:noFill/>
          <a:extLst>
            <a:ext uri="{909E8E84-426E-40DD-AFC4-6F175D3DCCD1}">
              <a14:hiddenFill xmlns:a14="http://schemas.microsoft.com/office/drawing/2010/main">
                <a:solidFill>
                  <a:srgbClr val="FFFFFF"/>
                </a:solidFill>
              </a14:hiddenFill>
            </a:ext>
          </a:extLst>
        </p:spPr>
      </p:pic>
      <p:pic>
        <p:nvPicPr>
          <p:cNvPr id="8" name="Bilde 7">
            <a:extLst>
              <a:ext uri="{FF2B5EF4-FFF2-40B4-BE49-F238E27FC236}">
                <a16:creationId xmlns:a16="http://schemas.microsoft.com/office/drawing/2014/main" id="{2BFEDE82-5CB2-4B7F-A3F6-D8728A49098D}"/>
              </a:ext>
            </a:extLst>
          </p:cNvPr>
          <p:cNvPicPr>
            <a:picLocks noChangeAspect="1"/>
          </p:cNvPicPr>
          <p:nvPr/>
        </p:nvPicPr>
        <p:blipFill rotWithShape="1">
          <a:blip r:embed="rId3"/>
          <a:srcRect b="13264"/>
          <a:stretch/>
        </p:blipFill>
        <p:spPr>
          <a:xfrm>
            <a:off x="665874" y="891891"/>
            <a:ext cx="5168145" cy="3359718"/>
          </a:xfrm>
          <a:prstGeom prst="rect">
            <a:avLst/>
          </a:prstGeom>
        </p:spPr>
      </p:pic>
      <p:sp>
        <p:nvSpPr>
          <p:cNvPr id="9" name="TextBox 2">
            <a:extLst>
              <a:ext uri="{FF2B5EF4-FFF2-40B4-BE49-F238E27FC236}">
                <a16:creationId xmlns:a16="http://schemas.microsoft.com/office/drawing/2014/main" id="{41780C9D-4FEE-44B5-998A-06FAD31387A1}"/>
              </a:ext>
            </a:extLst>
          </p:cNvPr>
          <p:cNvSpPr txBox="1"/>
          <p:nvPr/>
        </p:nvSpPr>
        <p:spPr>
          <a:xfrm>
            <a:off x="6434473" y="1315764"/>
            <a:ext cx="1767418" cy="933397"/>
          </a:xfrm>
          <a:prstGeom prst="rect">
            <a:avLst/>
          </a:prstGeom>
          <a:noFill/>
        </p:spPr>
        <p:txBody>
          <a:bodyPr wrap="square" numCol="1" spcCol="360000" rtlCol="0">
            <a:noAutofit/>
          </a:bodyPr>
          <a:lstStyle/>
          <a:p>
            <a:pPr marL="171450" indent="-171450">
              <a:lnSpc>
                <a:spcPct val="150000"/>
              </a:lnSpc>
              <a:buFont typeface="Arial" panose="020B0604020202020204" pitchFamily="34" charset="0"/>
              <a:buChar char="•"/>
            </a:pPr>
            <a:r>
              <a:rPr lang="nb-NO" sz="1000" dirty="0">
                <a:latin typeface="DIN"/>
              </a:rPr>
              <a:t>Intensive = torv</a:t>
            </a:r>
          </a:p>
          <a:p>
            <a:pPr marL="171450" indent="-171450">
              <a:lnSpc>
                <a:spcPct val="150000"/>
              </a:lnSpc>
              <a:buFont typeface="Arial" panose="020B0604020202020204" pitchFamily="34" charset="0"/>
              <a:buChar char="•"/>
            </a:pPr>
            <a:r>
              <a:rPr lang="nb-NO" sz="1000" dirty="0" err="1">
                <a:latin typeface="DIN"/>
              </a:rPr>
              <a:t>Semi</a:t>
            </a:r>
            <a:r>
              <a:rPr lang="nb-NO" sz="1000" dirty="0">
                <a:latin typeface="DIN"/>
              </a:rPr>
              <a:t>-intensive = takhage</a:t>
            </a:r>
          </a:p>
          <a:p>
            <a:pPr marL="171450" indent="-171450">
              <a:lnSpc>
                <a:spcPct val="150000"/>
              </a:lnSpc>
              <a:buFont typeface="Arial" panose="020B0604020202020204" pitchFamily="34" charset="0"/>
              <a:buChar char="•"/>
            </a:pPr>
            <a:r>
              <a:rPr lang="nb-NO" sz="1000" dirty="0">
                <a:latin typeface="DIN"/>
              </a:rPr>
              <a:t>Ekstensive = sedum</a:t>
            </a:r>
          </a:p>
          <a:p>
            <a:pPr>
              <a:lnSpc>
                <a:spcPct val="150000"/>
              </a:lnSpc>
            </a:pPr>
            <a:endParaRPr lang="nb-NO" sz="1000" dirty="0">
              <a:latin typeface="DIN"/>
            </a:endParaRPr>
          </a:p>
          <a:p>
            <a:pPr>
              <a:lnSpc>
                <a:spcPct val="150000"/>
              </a:lnSpc>
            </a:pPr>
            <a:endParaRPr lang="nb-NO" sz="1000" dirty="0">
              <a:latin typeface="DIN"/>
            </a:endParaRPr>
          </a:p>
          <a:p>
            <a:pPr marL="171450" indent="-171450">
              <a:lnSpc>
                <a:spcPct val="150000"/>
              </a:lnSpc>
              <a:buFont typeface="Arial" panose="020B0604020202020204" pitchFamily="34" charset="0"/>
              <a:buChar char="•"/>
            </a:pPr>
            <a:endParaRPr lang="it-IT" sz="1000" dirty="0">
              <a:latin typeface="DIN"/>
              <a:cs typeface="DIN"/>
            </a:endParaRPr>
          </a:p>
          <a:p>
            <a:pPr>
              <a:lnSpc>
                <a:spcPct val="150000"/>
              </a:lnSpc>
            </a:pPr>
            <a:endParaRPr lang="it-IT" sz="1000" dirty="0">
              <a:latin typeface="DIN"/>
              <a:cs typeface="DIN"/>
            </a:endParaRPr>
          </a:p>
        </p:txBody>
      </p:sp>
    </p:spTree>
    <p:extLst>
      <p:ext uri="{BB962C8B-B14F-4D97-AF65-F5344CB8AC3E}">
        <p14:creationId xmlns:p14="http://schemas.microsoft.com/office/powerpoint/2010/main" val="1918686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077ADB25-4DFF-4D4C-A265-A0AAC53D3313}"/>
              </a:ext>
            </a:extLst>
          </p:cNvPr>
          <p:cNvPicPr>
            <a:picLocks noChangeAspect="1"/>
          </p:cNvPicPr>
          <p:nvPr/>
        </p:nvPicPr>
        <p:blipFill rotWithShape="1">
          <a:blip r:embed="rId2"/>
          <a:srcRect l="-1" r="-702"/>
          <a:stretch/>
        </p:blipFill>
        <p:spPr>
          <a:xfrm>
            <a:off x="697426" y="65042"/>
            <a:ext cx="7780827" cy="2322042"/>
          </a:xfrm>
          <a:prstGeom prst="rect">
            <a:avLst/>
          </a:prstGeom>
        </p:spPr>
      </p:pic>
      <p:sp>
        <p:nvSpPr>
          <p:cNvPr id="5" name="TextBox 1">
            <a:extLst>
              <a:ext uri="{FF2B5EF4-FFF2-40B4-BE49-F238E27FC236}">
                <a16:creationId xmlns:a16="http://schemas.microsoft.com/office/drawing/2014/main" id="{0C603310-3DF2-4083-A9B5-F6EC0A004068}"/>
              </a:ext>
            </a:extLst>
          </p:cNvPr>
          <p:cNvSpPr txBox="1"/>
          <p:nvPr/>
        </p:nvSpPr>
        <p:spPr>
          <a:xfrm>
            <a:off x="858019" y="2407865"/>
            <a:ext cx="3873308" cy="369332"/>
          </a:xfrm>
          <a:prstGeom prst="rect">
            <a:avLst/>
          </a:prstGeom>
          <a:noFill/>
        </p:spPr>
        <p:txBody>
          <a:bodyPr wrap="square" rtlCol="0">
            <a:spAutoFit/>
          </a:bodyPr>
          <a:lstStyle/>
          <a:p>
            <a:r>
              <a:rPr lang="en-US" spc="300" dirty="0">
                <a:latin typeface="DIN"/>
                <a:cs typeface="DIN"/>
              </a:rPr>
              <a:t>MAGASINERENDE SJIKT</a:t>
            </a:r>
          </a:p>
        </p:txBody>
      </p:sp>
      <p:sp>
        <p:nvSpPr>
          <p:cNvPr id="6" name="TextBox 2">
            <a:extLst>
              <a:ext uri="{FF2B5EF4-FFF2-40B4-BE49-F238E27FC236}">
                <a16:creationId xmlns:a16="http://schemas.microsoft.com/office/drawing/2014/main" id="{B946DEF6-8A5E-4B03-82A7-2C7F448A367F}"/>
              </a:ext>
            </a:extLst>
          </p:cNvPr>
          <p:cNvSpPr txBox="1"/>
          <p:nvPr/>
        </p:nvSpPr>
        <p:spPr>
          <a:xfrm>
            <a:off x="858019" y="2828385"/>
            <a:ext cx="5175635" cy="1050888"/>
          </a:xfrm>
          <a:prstGeom prst="rect">
            <a:avLst/>
          </a:prstGeom>
          <a:noFill/>
        </p:spPr>
        <p:txBody>
          <a:bodyPr wrap="square" numCol="1" spcCol="360000" rtlCol="0">
            <a:noAutofit/>
          </a:bodyPr>
          <a:lstStyle/>
          <a:p>
            <a:r>
              <a:rPr lang="nb-NO" sz="1000" dirty="0">
                <a:latin typeface="DIN"/>
              </a:rPr>
              <a:t>Lava eller kassetter</a:t>
            </a:r>
          </a:p>
          <a:p>
            <a:endParaRPr lang="nb-NO" sz="1000" dirty="0">
              <a:latin typeface="DIN"/>
            </a:endParaRPr>
          </a:p>
          <a:p>
            <a:r>
              <a:rPr lang="nb-NO" sz="1000" dirty="0" err="1">
                <a:latin typeface="DIN"/>
              </a:rPr>
              <a:t>Strupet</a:t>
            </a:r>
            <a:r>
              <a:rPr lang="nb-NO" sz="1000" dirty="0">
                <a:latin typeface="DIN"/>
              </a:rPr>
              <a:t> utløp</a:t>
            </a:r>
          </a:p>
          <a:p>
            <a:endParaRPr lang="nb-NO" sz="1000" dirty="0">
              <a:latin typeface="DIN"/>
            </a:endParaRPr>
          </a:p>
          <a:p>
            <a:r>
              <a:rPr lang="nb-NO" sz="1000" dirty="0">
                <a:latin typeface="DIN"/>
              </a:rPr>
              <a:t>Vannet forsinkes  </a:t>
            </a:r>
          </a:p>
          <a:p>
            <a:pPr marL="171450" indent="-171450">
              <a:buFont typeface="Arial" panose="020B0604020202020204" pitchFamily="34" charset="0"/>
              <a:buChar char="•"/>
            </a:pPr>
            <a:endParaRPr lang="it-IT" sz="1000" dirty="0">
              <a:latin typeface="DIN"/>
              <a:cs typeface="DIN"/>
            </a:endParaRPr>
          </a:p>
          <a:p>
            <a:endParaRPr lang="it-IT" sz="1000" dirty="0">
              <a:latin typeface="DIN"/>
              <a:cs typeface="DIN"/>
            </a:endParaRPr>
          </a:p>
        </p:txBody>
      </p:sp>
    </p:spTree>
    <p:extLst>
      <p:ext uri="{BB962C8B-B14F-4D97-AF65-F5344CB8AC3E}">
        <p14:creationId xmlns:p14="http://schemas.microsoft.com/office/powerpoint/2010/main" val="2322997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866" y="2419850"/>
            <a:ext cx="3571551" cy="369332"/>
          </a:xfrm>
          <a:prstGeom prst="rect">
            <a:avLst/>
          </a:prstGeom>
          <a:noFill/>
        </p:spPr>
        <p:txBody>
          <a:bodyPr wrap="square" rtlCol="0">
            <a:spAutoFit/>
          </a:bodyPr>
          <a:lstStyle/>
          <a:p>
            <a:pPr algn="ctr"/>
            <a:r>
              <a:rPr lang="en-US" spc="300" dirty="0">
                <a:latin typeface="DIN"/>
                <a:cs typeface="DIN"/>
              </a:rPr>
              <a:t>VEGA SCENE</a:t>
            </a:r>
          </a:p>
        </p:txBody>
      </p:sp>
      <p:sp>
        <p:nvSpPr>
          <p:cNvPr id="3" name="TextBox 2"/>
          <p:cNvSpPr txBox="1"/>
          <p:nvPr/>
        </p:nvSpPr>
        <p:spPr>
          <a:xfrm>
            <a:off x="970643" y="2784518"/>
            <a:ext cx="6175224" cy="1209002"/>
          </a:xfrm>
          <a:prstGeom prst="rect">
            <a:avLst/>
          </a:prstGeom>
          <a:noFill/>
        </p:spPr>
        <p:txBody>
          <a:bodyPr wrap="square" numCol="1" spcCol="360000" rtlCol="0">
            <a:noAutofit/>
          </a:bodyPr>
          <a:lstStyle/>
          <a:p>
            <a:r>
              <a:rPr lang="nb-NO" sz="1000" dirty="0">
                <a:latin typeface="DIN"/>
              </a:rPr>
              <a:t>Norges første kulturbygg med BREEAM-NOR sertifisering, </a:t>
            </a:r>
            <a:r>
              <a:rPr lang="nb-NO" sz="1000" dirty="0" err="1">
                <a:latin typeface="DIN"/>
              </a:rPr>
              <a:t>Urbanium</a:t>
            </a:r>
            <a:r>
              <a:rPr lang="nb-NO" sz="1000" dirty="0">
                <a:latin typeface="DIN"/>
              </a:rPr>
              <a:t> Entreprenør AS</a:t>
            </a:r>
          </a:p>
          <a:p>
            <a:endParaRPr lang="nb-NO" sz="1000" dirty="0">
              <a:latin typeface="DIN"/>
            </a:endParaRPr>
          </a:p>
          <a:p>
            <a:r>
              <a:rPr lang="nb-NO" sz="1000" dirty="0">
                <a:latin typeface="DIN"/>
              </a:rPr>
              <a:t>Norges første blågrønne tak</a:t>
            </a:r>
          </a:p>
          <a:p>
            <a:pPr marL="171450" lvl="0" indent="-171450">
              <a:buFont typeface="Arial" panose="020B0604020202020204" pitchFamily="34" charset="0"/>
              <a:buChar char="•"/>
            </a:pPr>
            <a:r>
              <a:rPr lang="nb-NO" sz="1000" dirty="0">
                <a:latin typeface="DIN"/>
              </a:rPr>
              <a:t>Blå = vann</a:t>
            </a:r>
          </a:p>
          <a:p>
            <a:pPr marL="171450" lvl="0" indent="-171450">
              <a:buFont typeface="Arial" panose="020B0604020202020204" pitchFamily="34" charset="0"/>
              <a:buChar char="•"/>
            </a:pPr>
            <a:r>
              <a:rPr lang="nb-NO" sz="1000" dirty="0">
                <a:latin typeface="DIN"/>
              </a:rPr>
              <a:t>Grønn = vegetasjon </a:t>
            </a:r>
          </a:p>
          <a:p>
            <a:pPr marL="171450" lvl="0" indent="-171450">
              <a:buFont typeface="Arial" panose="020B0604020202020204" pitchFamily="34" charset="0"/>
              <a:buChar char="•"/>
            </a:pPr>
            <a:endParaRPr lang="nb-NO" sz="1000" dirty="0">
              <a:latin typeface="DIN"/>
            </a:endParaRPr>
          </a:p>
          <a:p>
            <a:pPr lvl="0"/>
            <a:r>
              <a:rPr lang="nb-NO" sz="1000" dirty="0">
                <a:latin typeface="DIN"/>
              </a:rPr>
              <a:t>Stedegen vegetasjon fra Oslofjorden </a:t>
            </a:r>
          </a:p>
          <a:p>
            <a:pPr lvl="0"/>
            <a:endParaRPr lang="nb-NO" sz="1000" dirty="0">
              <a:latin typeface="DIN"/>
            </a:endParaRPr>
          </a:p>
          <a:p>
            <a:r>
              <a:rPr lang="nb-NO" sz="1000" dirty="0">
                <a:latin typeface="DIN"/>
              </a:rPr>
              <a:t>Samarbeidsprosjekt mellom landskapsarkitekter, fagmyndigheter, leverandører og byggherre.</a:t>
            </a:r>
          </a:p>
        </p:txBody>
      </p:sp>
      <p:pic>
        <p:nvPicPr>
          <p:cNvPr id="1030" name="Picture 6" descr="Image result for vega scene">
            <a:extLst>
              <a:ext uri="{FF2B5EF4-FFF2-40B4-BE49-F238E27FC236}">
                <a16:creationId xmlns:a16="http://schemas.microsoft.com/office/drawing/2014/main" id="{6D493EFB-555F-4AA2-9D96-D9DC97A910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195" b="6770"/>
          <a:stretch/>
        </p:blipFill>
        <p:spPr bwMode="auto">
          <a:xfrm>
            <a:off x="0" y="-811030"/>
            <a:ext cx="9144000" cy="3230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7322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39F990-CF78-48DF-B26D-128BF9E5F8F2}"/>
              </a:ext>
            </a:extLst>
          </p:cNvPr>
          <p:cNvSpPr txBox="1"/>
          <p:nvPr/>
        </p:nvSpPr>
        <p:spPr>
          <a:xfrm>
            <a:off x="3060892" y="961571"/>
            <a:ext cx="3873308" cy="369332"/>
          </a:xfrm>
          <a:prstGeom prst="rect">
            <a:avLst/>
          </a:prstGeom>
          <a:noFill/>
        </p:spPr>
        <p:txBody>
          <a:bodyPr wrap="square" rtlCol="0">
            <a:spAutoFit/>
          </a:bodyPr>
          <a:lstStyle/>
          <a:p>
            <a:r>
              <a:rPr lang="en-US" spc="300" dirty="0">
                <a:latin typeface="DIN"/>
                <a:cs typeface="DIN"/>
              </a:rPr>
              <a:t>BLÅGRØNN FAKTOR (BGF)</a:t>
            </a:r>
          </a:p>
        </p:txBody>
      </p:sp>
      <p:sp>
        <p:nvSpPr>
          <p:cNvPr id="3" name="TextBox 2">
            <a:extLst>
              <a:ext uri="{FF2B5EF4-FFF2-40B4-BE49-F238E27FC236}">
                <a16:creationId xmlns:a16="http://schemas.microsoft.com/office/drawing/2014/main" id="{03ADEA90-F570-42AF-893C-325A6C8ECE02}"/>
              </a:ext>
            </a:extLst>
          </p:cNvPr>
          <p:cNvSpPr txBox="1"/>
          <p:nvPr/>
        </p:nvSpPr>
        <p:spPr>
          <a:xfrm>
            <a:off x="3060891" y="1449585"/>
            <a:ext cx="5175635" cy="628598"/>
          </a:xfrm>
          <a:prstGeom prst="rect">
            <a:avLst/>
          </a:prstGeom>
          <a:noFill/>
        </p:spPr>
        <p:txBody>
          <a:bodyPr wrap="square" numCol="1" spcCol="360000" rtlCol="0">
            <a:noAutofit/>
          </a:bodyPr>
          <a:lstStyle/>
          <a:p>
            <a:r>
              <a:rPr lang="nb-NO" sz="1000" dirty="0">
                <a:latin typeface="DIN"/>
              </a:rPr>
              <a:t>BGF er et verktøy i byggesaker som omhandler god vannhåndtering, vegetasjon og biologisk mangfold. BGF skal bidra til å høyne kvalitet i uterom ved at utbygger må kompensere for tap av grønne arealer og tette flater.</a:t>
            </a:r>
          </a:p>
          <a:p>
            <a:endParaRPr lang="nb-NO" sz="1000" dirty="0">
              <a:latin typeface="DIN"/>
            </a:endParaRPr>
          </a:p>
          <a:p>
            <a:endParaRPr lang="nb-NO" sz="1000" dirty="0">
              <a:latin typeface="DIN"/>
            </a:endParaRPr>
          </a:p>
          <a:p>
            <a:r>
              <a:rPr lang="nb-NO" sz="1000" dirty="0">
                <a:latin typeface="DIN"/>
              </a:rPr>
              <a:t>Fremtidens Byer og Oslo kommune har laget hver sin</a:t>
            </a:r>
          </a:p>
          <a:p>
            <a:r>
              <a:rPr lang="nb-NO" sz="1000" dirty="0">
                <a:latin typeface="DIN"/>
              </a:rPr>
              <a:t> </a:t>
            </a:r>
          </a:p>
          <a:p>
            <a:endParaRPr lang="nb-NO" sz="1000" dirty="0">
              <a:latin typeface="DIN"/>
            </a:endParaRPr>
          </a:p>
          <a:p>
            <a:r>
              <a:rPr lang="nb-NO" sz="1000" dirty="0">
                <a:latin typeface="DIN"/>
              </a:rPr>
              <a:t>Norsk Standard under utarbeidelse </a:t>
            </a:r>
          </a:p>
          <a:p>
            <a:endParaRPr lang="nb-NO" sz="1000" dirty="0">
              <a:latin typeface="DIN"/>
            </a:endParaRPr>
          </a:p>
          <a:p>
            <a:pPr marL="171450" indent="-171450">
              <a:buFont typeface="Arial" panose="020B0604020202020204" pitchFamily="34" charset="0"/>
              <a:buChar char="•"/>
            </a:pPr>
            <a:endParaRPr lang="it-IT" sz="1000" dirty="0">
              <a:latin typeface="DIN"/>
              <a:cs typeface="DIN"/>
            </a:endParaRPr>
          </a:p>
          <a:p>
            <a:endParaRPr lang="it-IT" sz="1000" dirty="0">
              <a:latin typeface="DIN"/>
              <a:cs typeface="DIN"/>
            </a:endParaRPr>
          </a:p>
        </p:txBody>
      </p:sp>
      <p:pic>
        <p:nvPicPr>
          <p:cNvPr id="5" name="Bilde 4" descr="Et bilde som inneholder gress, bygning, utendørs, tre&#10;&#10;Beskrivelse som er generert med høy visshet">
            <a:extLst>
              <a:ext uri="{FF2B5EF4-FFF2-40B4-BE49-F238E27FC236}">
                <a16:creationId xmlns:a16="http://schemas.microsoft.com/office/drawing/2014/main" id="{6007B715-8B6D-4C87-824F-9B1FB44EF817}"/>
              </a:ext>
            </a:extLst>
          </p:cNvPr>
          <p:cNvPicPr>
            <a:picLocks noChangeAspect="1"/>
          </p:cNvPicPr>
          <p:nvPr/>
        </p:nvPicPr>
        <p:blipFill rotWithShape="1">
          <a:blip r:embed="rId2"/>
          <a:srcRect l="10788" r="13050"/>
          <a:stretch/>
        </p:blipFill>
        <p:spPr>
          <a:xfrm rot="16200000">
            <a:off x="-151140" y="1313608"/>
            <a:ext cx="3364136" cy="2479961"/>
          </a:xfrm>
          <a:prstGeom prst="rect">
            <a:avLst/>
          </a:prstGeom>
        </p:spPr>
      </p:pic>
    </p:spTree>
    <p:extLst>
      <p:ext uri="{BB962C8B-B14F-4D97-AF65-F5344CB8AC3E}">
        <p14:creationId xmlns:p14="http://schemas.microsoft.com/office/powerpoint/2010/main" val="3396513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03375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076" y="2282283"/>
            <a:ext cx="3571551" cy="369332"/>
          </a:xfrm>
          <a:prstGeom prst="rect">
            <a:avLst/>
          </a:prstGeom>
          <a:noFill/>
        </p:spPr>
        <p:txBody>
          <a:bodyPr wrap="square" rtlCol="0">
            <a:spAutoFit/>
          </a:bodyPr>
          <a:lstStyle/>
          <a:p>
            <a:pPr algn="ctr"/>
            <a:r>
              <a:rPr lang="en-US" spc="300" dirty="0">
                <a:latin typeface="DIN"/>
                <a:cs typeface="DIN"/>
              </a:rPr>
              <a:t>Bergknapp AS</a:t>
            </a:r>
          </a:p>
        </p:txBody>
      </p:sp>
      <p:sp>
        <p:nvSpPr>
          <p:cNvPr id="3" name="TextBox 2"/>
          <p:cNvSpPr txBox="1"/>
          <p:nvPr/>
        </p:nvSpPr>
        <p:spPr>
          <a:xfrm>
            <a:off x="963472" y="2666736"/>
            <a:ext cx="6692122" cy="1209002"/>
          </a:xfrm>
          <a:prstGeom prst="rect">
            <a:avLst/>
          </a:prstGeom>
          <a:noFill/>
        </p:spPr>
        <p:txBody>
          <a:bodyPr wrap="square" numCol="1" spcCol="360000" rtlCol="0">
            <a:noAutofit/>
          </a:bodyPr>
          <a:lstStyle/>
          <a:p>
            <a:endParaRPr lang="nb-NO" sz="1000" dirty="0">
              <a:latin typeface="DIN"/>
            </a:endParaRPr>
          </a:p>
          <a:p>
            <a:r>
              <a:rPr lang="nb-NO" sz="1000" dirty="0">
                <a:latin typeface="DIN"/>
              </a:rPr>
              <a:t>Dagens og framtidens utfordringer</a:t>
            </a:r>
          </a:p>
          <a:p>
            <a:endParaRPr lang="nb-NO" sz="1000" dirty="0">
              <a:latin typeface="DIN"/>
              <a:cs typeface="DIN"/>
            </a:endParaRPr>
          </a:p>
          <a:p>
            <a:r>
              <a:rPr lang="nb-NO" sz="1000" dirty="0">
                <a:latin typeface="DIN"/>
              </a:rPr>
              <a:t>Bærekraftig byutvikling</a:t>
            </a:r>
          </a:p>
          <a:p>
            <a:endParaRPr lang="it-IT" sz="1000" dirty="0">
              <a:latin typeface="DIN"/>
              <a:cs typeface="DIN"/>
            </a:endParaRPr>
          </a:p>
          <a:p>
            <a:endParaRPr lang="it-IT" sz="1000" dirty="0">
              <a:latin typeface="DIN"/>
              <a:cs typeface="DIN"/>
            </a:endParaRPr>
          </a:p>
        </p:txBody>
      </p:sp>
      <p:pic>
        <p:nvPicPr>
          <p:cNvPr id="6" name="Bilde 5">
            <a:extLst>
              <a:ext uri="{FF2B5EF4-FFF2-40B4-BE49-F238E27FC236}">
                <a16:creationId xmlns:a16="http://schemas.microsoft.com/office/drawing/2014/main" id="{4D4A0BEA-0321-4B91-8E16-588D4046F131}"/>
              </a:ext>
            </a:extLst>
          </p:cNvPr>
          <p:cNvPicPr>
            <a:picLocks noChangeAspect="1"/>
          </p:cNvPicPr>
          <p:nvPr/>
        </p:nvPicPr>
        <p:blipFill>
          <a:blip r:embed="rId3"/>
          <a:stretch>
            <a:fillRect/>
          </a:stretch>
        </p:blipFill>
        <p:spPr>
          <a:xfrm>
            <a:off x="-489874" y="-27361"/>
            <a:ext cx="9963053" cy="2309644"/>
          </a:xfrm>
          <a:prstGeom prst="rect">
            <a:avLst/>
          </a:prstGeom>
        </p:spPr>
      </p:pic>
    </p:spTree>
    <p:extLst>
      <p:ext uri="{BB962C8B-B14F-4D97-AF65-F5344CB8AC3E}">
        <p14:creationId xmlns:p14="http://schemas.microsoft.com/office/powerpoint/2010/main" val="32196613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utendørs, bygning, fontene, bakke&#10;&#10;Beskrivelse som er generert med svært høy visshet">
            <a:extLst>
              <a:ext uri="{FF2B5EF4-FFF2-40B4-BE49-F238E27FC236}">
                <a16:creationId xmlns:a16="http://schemas.microsoft.com/office/drawing/2014/main" id="{491C7915-D8D8-4E07-98F4-C64C0B946082}"/>
              </a:ext>
            </a:extLst>
          </p:cNvPr>
          <p:cNvPicPr>
            <a:picLocks noChangeAspect="1"/>
          </p:cNvPicPr>
          <p:nvPr/>
        </p:nvPicPr>
        <p:blipFill>
          <a:blip r:embed="rId2"/>
          <a:stretch>
            <a:fillRect/>
          </a:stretch>
        </p:blipFill>
        <p:spPr>
          <a:xfrm>
            <a:off x="2000250" y="0"/>
            <a:ext cx="5143500" cy="5143500"/>
          </a:xfrm>
          <a:prstGeom prst="rect">
            <a:avLst/>
          </a:prstGeom>
        </p:spPr>
      </p:pic>
    </p:spTree>
    <p:extLst>
      <p:ext uri="{BB962C8B-B14F-4D97-AF65-F5344CB8AC3E}">
        <p14:creationId xmlns:p14="http://schemas.microsoft.com/office/powerpoint/2010/main" val="835310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 kart&#10;&#10;Beskrivelse som er generert med svært høy visshet">
            <a:extLst>
              <a:ext uri="{FF2B5EF4-FFF2-40B4-BE49-F238E27FC236}">
                <a16:creationId xmlns:a16="http://schemas.microsoft.com/office/drawing/2014/main" id="{6DA349D2-9470-4A5E-A860-DCD64A12081C}"/>
              </a:ext>
            </a:extLst>
          </p:cNvPr>
          <p:cNvPicPr>
            <a:picLocks noChangeAspect="1"/>
          </p:cNvPicPr>
          <p:nvPr/>
        </p:nvPicPr>
        <p:blipFill>
          <a:blip r:embed="rId2"/>
          <a:stretch>
            <a:fillRect/>
          </a:stretch>
        </p:blipFill>
        <p:spPr>
          <a:xfrm>
            <a:off x="0" y="900000"/>
            <a:ext cx="4946964" cy="3542400"/>
          </a:xfrm>
          <a:prstGeom prst="rect">
            <a:avLst/>
          </a:prstGeom>
        </p:spPr>
      </p:pic>
      <p:sp>
        <p:nvSpPr>
          <p:cNvPr id="4" name="TextBox 1">
            <a:extLst>
              <a:ext uri="{FF2B5EF4-FFF2-40B4-BE49-F238E27FC236}">
                <a16:creationId xmlns:a16="http://schemas.microsoft.com/office/drawing/2014/main" id="{EE6C061A-7721-474D-99FF-14CFC5DBE228}"/>
              </a:ext>
            </a:extLst>
          </p:cNvPr>
          <p:cNvSpPr txBox="1"/>
          <p:nvPr/>
        </p:nvSpPr>
        <p:spPr>
          <a:xfrm>
            <a:off x="5068800" y="907083"/>
            <a:ext cx="3182400" cy="323165"/>
          </a:xfrm>
          <a:prstGeom prst="rect">
            <a:avLst/>
          </a:prstGeom>
          <a:noFill/>
        </p:spPr>
        <p:txBody>
          <a:bodyPr wrap="square" rtlCol="0">
            <a:spAutoFit/>
          </a:bodyPr>
          <a:lstStyle/>
          <a:p>
            <a:r>
              <a:rPr lang="en-US" sz="1500" spc="300" dirty="0">
                <a:latin typeface="DIN"/>
                <a:cs typeface="DIN"/>
              </a:rPr>
              <a:t>Klima &amp; </a:t>
            </a:r>
            <a:r>
              <a:rPr lang="en-US" sz="1500" spc="300" dirty="0" err="1">
                <a:latin typeface="DIN"/>
                <a:cs typeface="DIN"/>
              </a:rPr>
              <a:t>vannets</a:t>
            </a:r>
            <a:r>
              <a:rPr lang="en-US" sz="1500" spc="300" dirty="0">
                <a:latin typeface="DIN"/>
                <a:cs typeface="DIN"/>
              </a:rPr>
              <a:t> </a:t>
            </a:r>
            <a:r>
              <a:rPr lang="en-US" sz="1500" spc="300" dirty="0" err="1">
                <a:latin typeface="DIN"/>
                <a:cs typeface="DIN"/>
              </a:rPr>
              <a:t>kretsløp</a:t>
            </a:r>
            <a:endParaRPr lang="en-US" sz="1500" spc="300" dirty="0">
              <a:latin typeface="DIN"/>
              <a:cs typeface="DIN"/>
            </a:endParaRPr>
          </a:p>
        </p:txBody>
      </p:sp>
      <p:sp>
        <p:nvSpPr>
          <p:cNvPr id="5" name="TextBox 2">
            <a:extLst>
              <a:ext uri="{FF2B5EF4-FFF2-40B4-BE49-F238E27FC236}">
                <a16:creationId xmlns:a16="http://schemas.microsoft.com/office/drawing/2014/main" id="{709ACDDE-9353-4086-BFAF-A2F176EACD3F}"/>
              </a:ext>
            </a:extLst>
          </p:cNvPr>
          <p:cNvSpPr txBox="1"/>
          <p:nvPr/>
        </p:nvSpPr>
        <p:spPr>
          <a:xfrm>
            <a:off x="5068800" y="1260831"/>
            <a:ext cx="2952982" cy="2975585"/>
          </a:xfrm>
          <a:prstGeom prst="rect">
            <a:avLst/>
          </a:prstGeom>
          <a:noFill/>
        </p:spPr>
        <p:txBody>
          <a:bodyPr wrap="square" numCol="1" spcCol="360000" rtlCol="0">
            <a:noAutofit/>
          </a:bodyPr>
          <a:lstStyle/>
          <a:p>
            <a:pPr>
              <a:lnSpc>
                <a:spcPct val="150000"/>
              </a:lnSpc>
            </a:pPr>
            <a:r>
              <a:rPr lang="nb-NO" sz="1000" dirty="0">
                <a:latin typeface="DIN"/>
              </a:rPr>
              <a:t>Klimaendringer </a:t>
            </a:r>
          </a:p>
          <a:p>
            <a:pPr marL="171450" indent="-171450">
              <a:lnSpc>
                <a:spcPct val="150000"/>
              </a:lnSpc>
              <a:buFont typeface="Arial" panose="020B0604020202020204" pitchFamily="34" charset="0"/>
              <a:buChar char="•"/>
            </a:pPr>
            <a:r>
              <a:rPr lang="nb-NO" sz="1000" dirty="0">
                <a:latin typeface="DIN"/>
              </a:rPr>
              <a:t>Mer ekstremvær </a:t>
            </a:r>
          </a:p>
          <a:p>
            <a:pPr marL="171450" indent="-171450">
              <a:lnSpc>
                <a:spcPct val="150000"/>
              </a:lnSpc>
              <a:buFont typeface="Arial" panose="020B0604020202020204" pitchFamily="34" charset="0"/>
              <a:buChar char="•"/>
            </a:pPr>
            <a:r>
              <a:rPr lang="nb-NO" sz="1000" dirty="0">
                <a:latin typeface="DIN"/>
              </a:rPr>
              <a:t>Nedbør: </a:t>
            </a:r>
          </a:p>
          <a:p>
            <a:pPr marL="628650" lvl="1" indent="-171450">
              <a:lnSpc>
                <a:spcPct val="150000"/>
              </a:lnSpc>
              <a:buFont typeface="Arial" panose="020B0604020202020204" pitchFamily="34" charset="0"/>
              <a:buChar char="•"/>
            </a:pPr>
            <a:r>
              <a:rPr lang="nb-NO" sz="1000" dirty="0">
                <a:latin typeface="DIN"/>
              </a:rPr>
              <a:t>18 % økning fra 1900 tallet </a:t>
            </a:r>
          </a:p>
          <a:p>
            <a:pPr marL="628650" lvl="1" indent="-171450">
              <a:lnSpc>
                <a:spcPct val="150000"/>
              </a:lnSpc>
              <a:buFont typeface="Arial" panose="020B0604020202020204" pitchFamily="34" charset="0"/>
              <a:buChar char="•"/>
            </a:pPr>
            <a:r>
              <a:rPr lang="nb-NO" sz="1000" dirty="0">
                <a:latin typeface="DIN"/>
              </a:rPr>
              <a:t>15 % økning frem mot år 2100</a:t>
            </a:r>
          </a:p>
          <a:p>
            <a:pPr marL="171450" indent="-171450">
              <a:lnSpc>
                <a:spcPct val="150000"/>
              </a:lnSpc>
              <a:buFont typeface="Arial" panose="020B0604020202020204" pitchFamily="34" charset="0"/>
              <a:buChar char="•"/>
            </a:pPr>
            <a:endParaRPr lang="nb-NO" sz="1000" dirty="0">
              <a:latin typeface="DIN"/>
            </a:endParaRPr>
          </a:p>
          <a:p>
            <a:pPr>
              <a:lnSpc>
                <a:spcPct val="150000"/>
              </a:lnSpc>
            </a:pPr>
            <a:r>
              <a:rPr lang="nb-NO" sz="1000" dirty="0">
                <a:latin typeface="DIN"/>
              </a:rPr>
              <a:t>Vannets kretsløp</a:t>
            </a:r>
          </a:p>
          <a:p>
            <a:pPr marL="171450" indent="-171450">
              <a:lnSpc>
                <a:spcPct val="150000"/>
              </a:lnSpc>
              <a:buFont typeface="Arial" panose="020B0604020202020204" pitchFamily="34" charset="0"/>
              <a:buChar char="•"/>
            </a:pPr>
            <a:r>
              <a:rPr lang="nb-NO" sz="1000" dirty="0">
                <a:latin typeface="DIN"/>
              </a:rPr>
              <a:t>Til jorda som nedbør </a:t>
            </a:r>
          </a:p>
          <a:p>
            <a:pPr marL="171450" indent="-171450">
              <a:lnSpc>
                <a:spcPct val="150000"/>
              </a:lnSpc>
              <a:buFont typeface="Arial" panose="020B0604020202020204" pitchFamily="34" charset="0"/>
              <a:buChar char="•"/>
            </a:pPr>
            <a:r>
              <a:rPr lang="nb-NO" sz="1000" dirty="0">
                <a:latin typeface="DIN"/>
              </a:rPr>
              <a:t>Tilbake til atmosfæren: </a:t>
            </a:r>
          </a:p>
          <a:p>
            <a:pPr marL="628650" lvl="1" indent="-171450">
              <a:lnSpc>
                <a:spcPct val="150000"/>
              </a:lnSpc>
              <a:buFont typeface="Arial" panose="020B0604020202020204" pitchFamily="34" charset="0"/>
              <a:buChar char="•"/>
            </a:pPr>
            <a:r>
              <a:rPr lang="nb-NO" sz="1000" dirty="0">
                <a:latin typeface="DIN"/>
              </a:rPr>
              <a:t>Fordampning</a:t>
            </a:r>
          </a:p>
          <a:p>
            <a:pPr marL="628650" lvl="1" indent="-171450">
              <a:lnSpc>
                <a:spcPct val="150000"/>
              </a:lnSpc>
              <a:buFont typeface="Arial" panose="020B0604020202020204" pitchFamily="34" charset="0"/>
              <a:buChar char="•"/>
            </a:pPr>
            <a:r>
              <a:rPr lang="nb-NO" sz="1000" dirty="0">
                <a:latin typeface="DIN"/>
              </a:rPr>
              <a:t>Evapotranspirasjon </a:t>
            </a:r>
          </a:p>
          <a:p>
            <a:pPr marL="628650" lvl="1" indent="-171450">
              <a:lnSpc>
                <a:spcPct val="150000"/>
              </a:lnSpc>
              <a:buFont typeface="Arial" panose="020B0604020202020204" pitchFamily="34" charset="0"/>
              <a:buChar char="•"/>
            </a:pPr>
            <a:r>
              <a:rPr lang="nb-NO" sz="1000" dirty="0">
                <a:latin typeface="DIN"/>
              </a:rPr>
              <a:t>Infiltrasjon</a:t>
            </a:r>
          </a:p>
          <a:p>
            <a:pPr marL="628650" lvl="1" indent="-171450">
              <a:lnSpc>
                <a:spcPct val="150000"/>
              </a:lnSpc>
              <a:buFont typeface="Arial" panose="020B0604020202020204" pitchFamily="34" charset="0"/>
              <a:buChar char="•"/>
            </a:pPr>
            <a:r>
              <a:rPr lang="nb-NO" sz="1000" dirty="0">
                <a:latin typeface="DIN"/>
              </a:rPr>
              <a:t>Overflateavrenning</a:t>
            </a:r>
          </a:p>
          <a:p>
            <a:pPr marL="628650" lvl="1" indent="-171450">
              <a:buFont typeface="Arial" panose="020B0604020202020204" pitchFamily="34" charset="0"/>
              <a:buChar char="•"/>
            </a:pPr>
            <a:endParaRPr lang="nb-NO" sz="1000" dirty="0">
              <a:latin typeface="DIN"/>
            </a:endParaRPr>
          </a:p>
          <a:p>
            <a:pPr marL="628650" lvl="1" indent="-171450">
              <a:buFont typeface="Arial" panose="020B0604020202020204" pitchFamily="34" charset="0"/>
              <a:buChar char="•"/>
            </a:pPr>
            <a:endParaRPr lang="nb-NO" sz="1000" dirty="0">
              <a:latin typeface="DIN"/>
            </a:endParaRPr>
          </a:p>
          <a:p>
            <a:pPr marL="171450" indent="-171450">
              <a:buFont typeface="Arial" panose="020B0604020202020204" pitchFamily="34" charset="0"/>
              <a:buChar char="•"/>
            </a:pPr>
            <a:endParaRPr lang="nb-NO" sz="1000" dirty="0">
              <a:latin typeface="DIN"/>
            </a:endParaRPr>
          </a:p>
          <a:p>
            <a:endParaRPr lang="it-IT" sz="1000" dirty="0">
              <a:latin typeface="DIN"/>
              <a:cs typeface="DIN"/>
            </a:endParaRPr>
          </a:p>
          <a:p>
            <a:endParaRPr lang="it-IT" sz="1000" dirty="0">
              <a:latin typeface="DIN"/>
              <a:cs typeface="DIN"/>
            </a:endParaRPr>
          </a:p>
        </p:txBody>
      </p:sp>
      <p:sp>
        <p:nvSpPr>
          <p:cNvPr id="6" name="TextBox 2">
            <a:extLst>
              <a:ext uri="{FF2B5EF4-FFF2-40B4-BE49-F238E27FC236}">
                <a16:creationId xmlns:a16="http://schemas.microsoft.com/office/drawing/2014/main" id="{2A483A69-0B20-418A-B926-BB583A64CD68}"/>
              </a:ext>
            </a:extLst>
          </p:cNvPr>
          <p:cNvSpPr txBox="1"/>
          <p:nvPr/>
        </p:nvSpPr>
        <p:spPr>
          <a:xfrm>
            <a:off x="228817" y="4029100"/>
            <a:ext cx="1057473" cy="305799"/>
          </a:xfrm>
          <a:prstGeom prst="rect">
            <a:avLst/>
          </a:prstGeom>
          <a:noFill/>
        </p:spPr>
        <p:txBody>
          <a:bodyPr wrap="square" numCol="1" spcCol="360000" rtlCol="0">
            <a:noAutofit/>
          </a:bodyPr>
          <a:lstStyle/>
          <a:p>
            <a:r>
              <a:rPr lang="nb-NO" sz="800" i="1" dirty="0">
                <a:latin typeface="DIN"/>
              </a:rPr>
              <a:t>A. S. Øyre, 2018</a:t>
            </a:r>
          </a:p>
        </p:txBody>
      </p:sp>
    </p:spTree>
    <p:extLst>
      <p:ext uri="{BB962C8B-B14F-4D97-AF65-F5344CB8AC3E}">
        <p14:creationId xmlns:p14="http://schemas.microsoft.com/office/powerpoint/2010/main" val="2735429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8492EC-2906-46C2-916D-1391E00EBBDA}"/>
              </a:ext>
            </a:extLst>
          </p:cNvPr>
          <p:cNvSpPr txBox="1"/>
          <p:nvPr/>
        </p:nvSpPr>
        <p:spPr>
          <a:xfrm>
            <a:off x="848272" y="2679751"/>
            <a:ext cx="5494928" cy="369332"/>
          </a:xfrm>
          <a:prstGeom prst="rect">
            <a:avLst/>
          </a:prstGeom>
          <a:noFill/>
        </p:spPr>
        <p:txBody>
          <a:bodyPr wrap="square" rtlCol="0">
            <a:spAutoFit/>
          </a:bodyPr>
          <a:lstStyle/>
          <a:p>
            <a:r>
              <a:rPr lang="en-US" spc="300" dirty="0" err="1">
                <a:latin typeface="DIN"/>
                <a:cs typeface="DIN"/>
              </a:rPr>
              <a:t>Overvannshåndtering</a:t>
            </a:r>
            <a:endParaRPr lang="en-US" spc="300" dirty="0">
              <a:latin typeface="DIN"/>
              <a:cs typeface="DIN"/>
            </a:endParaRPr>
          </a:p>
        </p:txBody>
      </p:sp>
      <p:sp>
        <p:nvSpPr>
          <p:cNvPr id="3" name="TextBox 2">
            <a:extLst>
              <a:ext uri="{FF2B5EF4-FFF2-40B4-BE49-F238E27FC236}">
                <a16:creationId xmlns:a16="http://schemas.microsoft.com/office/drawing/2014/main" id="{05A8B3CF-6324-4550-8DD8-F705FF727653}"/>
              </a:ext>
            </a:extLst>
          </p:cNvPr>
          <p:cNvSpPr txBox="1"/>
          <p:nvPr/>
        </p:nvSpPr>
        <p:spPr>
          <a:xfrm>
            <a:off x="4212000" y="3091348"/>
            <a:ext cx="3916800" cy="933397"/>
          </a:xfrm>
          <a:prstGeom prst="rect">
            <a:avLst/>
          </a:prstGeom>
          <a:noFill/>
        </p:spPr>
        <p:txBody>
          <a:bodyPr wrap="square" numCol="1" spcCol="360000" rtlCol="0">
            <a:noAutofit/>
          </a:bodyPr>
          <a:lstStyle/>
          <a:p>
            <a:pPr marL="171450" indent="-171450">
              <a:buFont typeface="Arial" panose="020B0604020202020204" pitchFamily="34" charset="0"/>
              <a:buChar char="•"/>
            </a:pPr>
            <a:r>
              <a:rPr lang="nb-NO" sz="1000" dirty="0">
                <a:latin typeface="DIN"/>
              </a:rPr>
              <a:t>God overvannshåndtering </a:t>
            </a:r>
          </a:p>
          <a:p>
            <a:pPr marL="628650" lvl="1" indent="-171450">
              <a:buFont typeface="Arial" panose="020B0604020202020204" pitchFamily="34" charset="0"/>
              <a:buChar char="•"/>
            </a:pPr>
            <a:r>
              <a:rPr lang="nb-NO" sz="1000" dirty="0">
                <a:latin typeface="DIN"/>
              </a:rPr>
              <a:t>Sikker overvannshåndtering</a:t>
            </a:r>
          </a:p>
          <a:p>
            <a:pPr marL="628650" lvl="1" indent="-171450">
              <a:buFont typeface="Arial" panose="020B0604020202020204" pitchFamily="34" charset="0"/>
              <a:buChar char="•"/>
            </a:pPr>
            <a:r>
              <a:rPr lang="nb-NO" sz="1000" dirty="0">
                <a:latin typeface="DIN"/>
              </a:rPr>
              <a:t>Overvann som ressurs </a:t>
            </a:r>
          </a:p>
          <a:p>
            <a:pPr marL="628650" lvl="1" indent="-171450">
              <a:buFont typeface="Arial" panose="020B0604020202020204" pitchFamily="34" charset="0"/>
              <a:buChar char="•"/>
            </a:pPr>
            <a:r>
              <a:rPr lang="nb-NO" sz="1000" dirty="0">
                <a:latin typeface="DIN"/>
              </a:rPr>
              <a:t>Biologisk mangfold</a:t>
            </a:r>
          </a:p>
          <a:p>
            <a:pPr lvl="1"/>
            <a:r>
              <a:rPr lang="nb-NO" sz="1000" dirty="0">
                <a:latin typeface="DIN"/>
              </a:rPr>
              <a:t> </a:t>
            </a:r>
          </a:p>
          <a:p>
            <a:pPr marL="171450" indent="-171450">
              <a:buFont typeface="Arial" panose="020B0604020202020204" pitchFamily="34" charset="0"/>
              <a:buChar char="•"/>
            </a:pPr>
            <a:r>
              <a:rPr lang="nb-NO" sz="1000" dirty="0">
                <a:latin typeface="DIN"/>
              </a:rPr>
              <a:t>Lokal overvannshåndtering (LOH)</a:t>
            </a:r>
          </a:p>
          <a:p>
            <a:pPr marL="628650" lvl="1" indent="-171450">
              <a:buFont typeface="Arial" panose="020B0604020202020204" pitchFamily="34" charset="0"/>
              <a:buChar char="•"/>
            </a:pPr>
            <a:endParaRPr lang="nb-NO" sz="1000" dirty="0">
              <a:latin typeface="DIN"/>
            </a:endParaRPr>
          </a:p>
          <a:p>
            <a:endParaRPr lang="nb-NO" sz="1000" dirty="0">
              <a:latin typeface="DIN"/>
            </a:endParaRPr>
          </a:p>
          <a:p>
            <a:endParaRPr lang="nb-NO" sz="1000" dirty="0">
              <a:latin typeface="DIN"/>
            </a:endParaRPr>
          </a:p>
          <a:p>
            <a:pPr marL="171450" indent="-171450">
              <a:buFont typeface="Arial" panose="020B0604020202020204" pitchFamily="34" charset="0"/>
              <a:buChar char="•"/>
            </a:pPr>
            <a:endParaRPr lang="it-IT" sz="1000" dirty="0">
              <a:latin typeface="DIN"/>
              <a:cs typeface="DIN"/>
            </a:endParaRPr>
          </a:p>
          <a:p>
            <a:endParaRPr lang="it-IT" sz="1000" dirty="0">
              <a:latin typeface="DIN"/>
              <a:cs typeface="DIN"/>
            </a:endParaRPr>
          </a:p>
        </p:txBody>
      </p:sp>
      <p:pic>
        <p:nvPicPr>
          <p:cNvPr id="5" name="Bilde 4">
            <a:extLst>
              <a:ext uri="{FF2B5EF4-FFF2-40B4-BE49-F238E27FC236}">
                <a16:creationId xmlns:a16="http://schemas.microsoft.com/office/drawing/2014/main" id="{87049FBE-E9A8-45D9-8B34-50E9CCFAB660}"/>
              </a:ext>
            </a:extLst>
          </p:cNvPr>
          <p:cNvPicPr>
            <a:picLocks noChangeAspect="1"/>
          </p:cNvPicPr>
          <p:nvPr/>
        </p:nvPicPr>
        <p:blipFill rotWithShape="1">
          <a:blip r:embed="rId2"/>
          <a:srcRect t="9287" b="9877"/>
          <a:stretch/>
        </p:blipFill>
        <p:spPr>
          <a:xfrm>
            <a:off x="848272" y="0"/>
            <a:ext cx="7454698" cy="2463750"/>
          </a:xfrm>
          <a:prstGeom prst="rect">
            <a:avLst/>
          </a:prstGeom>
        </p:spPr>
      </p:pic>
      <p:sp>
        <p:nvSpPr>
          <p:cNvPr id="6" name="TextBox 2">
            <a:extLst>
              <a:ext uri="{FF2B5EF4-FFF2-40B4-BE49-F238E27FC236}">
                <a16:creationId xmlns:a16="http://schemas.microsoft.com/office/drawing/2014/main" id="{ED7C745C-9143-46D4-8C09-3FB3AF46AC07}"/>
              </a:ext>
            </a:extLst>
          </p:cNvPr>
          <p:cNvSpPr txBox="1"/>
          <p:nvPr/>
        </p:nvSpPr>
        <p:spPr>
          <a:xfrm>
            <a:off x="848272" y="3075976"/>
            <a:ext cx="3363728" cy="1209002"/>
          </a:xfrm>
          <a:prstGeom prst="rect">
            <a:avLst/>
          </a:prstGeom>
          <a:noFill/>
        </p:spPr>
        <p:txBody>
          <a:bodyPr wrap="square" numCol="1" spcCol="360000" rtlCol="0">
            <a:noAutofit/>
          </a:bodyPr>
          <a:lstStyle/>
          <a:p>
            <a:pPr marL="171450" indent="-171450">
              <a:buFont typeface="Arial" panose="020B0604020202020204" pitchFamily="34" charset="0"/>
              <a:buChar char="•"/>
            </a:pPr>
            <a:r>
              <a:rPr lang="nb-NO" sz="1000" dirty="0">
                <a:latin typeface="DIN"/>
              </a:rPr>
              <a:t>Overvann = vann som renner på overflaten etter en regnhendelse eller ved smelting av is og snø»</a:t>
            </a:r>
          </a:p>
          <a:p>
            <a:endParaRPr lang="nb-NO" sz="1000" dirty="0">
              <a:latin typeface="DIN"/>
            </a:endParaRPr>
          </a:p>
          <a:p>
            <a:pPr marL="171450" indent="-171450">
              <a:buFont typeface="Arial" panose="020B0604020202020204" pitchFamily="34" charset="0"/>
              <a:buChar char="•"/>
            </a:pPr>
            <a:r>
              <a:rPr lang="nb-NO" sz="1000" dirty="0">
                <a:latin typeface="DIN"/>
              </a:rPr>
              <a:t>Endring av vannets naturlig kretsløp</a:t>
            </a:r>
          </a:p>
          <a:p>
            <a:endParaRPr lang="nb-NO" sz="1000" dirty="0">
              <a:latin typeface="DIN"/>
            </a:endParaRPr>
          </a:p>
          <a:p>
            <a:pPr marL="171450" indent="-171450">
              <a:buFont typeface="Arial" panose="020B0604020202020204" pitchFamily="34" charset="0"/>
              <a:buChar char="•"/>
            </a:pPr>
            <a:r>
              <a:rPr lang="nb-NO" sz="1000" dirty="0">
                <a:latin typeface="DIN"/>
              </a:rPr>
              <a:t>Drenering og rørlegging </a:t>
            </a:r>
          </a:p>
          <a:p>
            <a:endParaRPr lang="it-IT" sz="1000" dirty="0">
              <a:latin typeface="DIN"/>
              <a:cs typeface="DIN"/>
            </a:endParaRPr>
          </a:p>
          <a:p>
            <a:endParaRPr lang="it-IT" sz="1000" dirty="0">
              <a:latin typeface="DIN"/>
              <a:cs typeface="DIN"/>
            </a:endParaRPr>
          </a:p>
        </p:txBody>
      </p:sp>
      <p:sp>
        <p:nvSpPr>
          <p:cNvPr id="7" name="TextBox 2">
            <a:extLst>
              <a:ext uri="{FF2B5EF4-FFF2-40B4-BE49-F238E27FC236}">
                <a16:creationId xmlns:a16="http://schemas.microsoft.com/office/drawing/2014/main" id="{4CA863B6-1E6F-4C0D-B07D-C38DF4DA3AED}"/>
              </a:ext>
            </a:extLst>
          </p:cNvPr>
          <p:cNvSpPr txBox="1"/>
          <p:nvPr/>
        </p:nvSpPr>
        <p:spPr>
          <a:xfrm>
            <a:off x="7433181" y="2288067"/>
            <a:ext cx="1057473" cy="305799"/>
          </a:xfrm>
          <a:prstGeom prst="rect">
            <a:avLst/>
          </a:prstGeom>
          <a:noFill/>
        </p:spPr>
        <p:txBody>
          <a:bodyPr wrap="square" numCol="1" spcCol="360000" rtlCol="0">
            <a:noAutofit/>
          </a:bodyPr>
          <a:lstStyle/>
          <a:p>
            <a:r>
              <a:rPr lang="nb-NO" sz="800" i="1" dirty="0">
                <a:latin typeface="DIN"/>
              </a:rPr>
              <a:t>A. S. Øyre, 2018</a:t>
            </a:r>
          </a:p>
        </p:txBody>
      </p:sp>
    </p:spTree>
    <p:extLst>
      <p:ext uri="{BB962C8B-B14F-4D97-AF65-F5344CB8AC3E}">
        <p14:creationId xmlns:p14="http://schemas.microsoft.com/office/powerpoint/2010/main" val="2449370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tretrinns overvann null">
            <a:extLst>
              <a:ext uri="{FF2B5EF4-FFF2-40B4-BE49-F238E27FC236}">
                <a16:creationId xmlns:a16="http://schemas.microsoft.com/office/drawing/2014/main" id="{2573261E-FB81-4F23-AD65-99F7B1B3E5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474" y="962025"/>
            <a:ext cx="5943600" cy="32194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
            <a:extLst>
              <a:ext uri="{FF2B5EF4-FFF2-40B4-BE49-F238E27FC236}">
                <a16:creationId xmlns:a16="http://schemas.microsoft.com/office/drawing/2014/main" id="{E3B6EF9D-1B83-4DDC-8131-31C0B54D8285}"/>
              </a:ext>
            </a:extLst>
          </p:cNvPr>
          <p:cNvSpPr txBox="1"/>
          <p:nvPr/>
        </p:nvSpPr>
        <p:spPr>
          <a:xfrm>
            <a:off x="6489892" y="961571"/>
            <a:ext cx="915362" cy="369332"/>
          </a:xfrm>
          <a:prstGeom prst="rect">
            <a:avLst/>
          </a:prstGeom>
          <a:noFill/>
        </p:spPr>
        <p:txBody>
          <a:bodyPr wrap="square" rtlCol="0">
            <a:spAutoFit/>
          </a:bodyPr>
          <a:lstStyle/>
          <a:p>
            <a:r>
              <a:rPr lang="en-US" spc="300" dirty="0">
                <a:latin typeface="DIN"/>
                <a:cs typeface="DIN"/>
              </a:rPr>
              <a:t>LOH </a:t>
            </a:r>
          </a:p>
        </p:txBody>
      </p:sp>
      <p:sp>
        <p:nvSpPr>
          <p:cNvPr id="5" name="TextBox 2">
            <a:extLst>
              <a:ext uri="{FF2B5EF4-FFF2-40B4-BE49-F238E27FC236}">
                <a16:creationId xmlns:a16="http://schemas.microsoft.com/office/drawing/2014/main" id="{332C2FA0-E37E-4E28-8689-03CA9D68C9BA}"/>
              </a:ext>
            </a:extLst>
          </p:cNvPr>
          <p:cNvSpPr txBox="1"/>
          <p:nvPr/>
        </p:nvSpPr>
        <p:spPr>
          <a:xfrm>
            <a:off x="6489892" y="1449584"/>
            <a:ext cx="1087364" cy="933397"/>
          </a:xfrm>
          <a:prstGeom prst="rect">
            <a:avLst/>
          </a:prstGeom>
          <a:noFill/>
        </p:spPr>
        <p:txBody>
          <a:bodyPr wrap="square" numCol="1" spcCol="360000" rtlCol="0">
            <a:noAutofit/>
          </a:bodyPr>
          <a:lstStyle/>
          <a:p>
            <a:pPr marL="171450" indent="-171450">
              <a:buFont typeface="Arial" panose="020B0604020202020204" pitchFamily="34" charset="0"/>
              <a:buChar char="•"/>
            </a:pPr>
            <a:r>
              <a:rPr lang="nb-NO" sz="1000" dirty="0">
                <a:latin typeface="DIN"/>
              </a:rPr>
              <a:t>TEK17</a:t>
            </a:r>
          </a:p>
          <a:p>
            <a:endParaRPr lang="nb-NO" sz="1000" dirty="0">
              <a:latin typeface="DIN"/>
            </a:endParaRPr>
          </a:p>
          <a:p>
            <a:endParaRPr lang="nb-NO" sz="1000" dirty="0">
              <a:latin typeface="DIN"/>
            </a:endParaRPr>
          </a:p>
          <a:p>
            <a:pPr marL="171450" indent="-171450">
              <a:buFont typeface="Arial" panose="020B0604020202020204" pitchFamily="34" charset="0"/>
              <a:buChar char="•"/>
            </a:pPr>
            <a:endParaRPr lang="it-IT" sz="1000" dirty="0">
              <a:latin typeface="DIN"/>
              <a:cs typeface="DIN"/>
            </a:endParaRPr>
          </a:p>
          <a:p>
            <a:endParaRPr lang="it-IT" sz="1000" dirty="0">
              <a:latin typeface="DIN"/>
              <a:cs typeface="DIN"/>
            </a:endParaRPr>
          </a:p>
        </p:txBody>
      </p:sp>
    </p:spTree>
    <p:extLst>
      <p:ext uri="{BB962C8B-B14F-4D97-AF65-F5344CB8AC3E}">
        <p14:creationId xmlns:p14="http://schemas.microsoft.com/office/powerpoint/2010/main" val="538810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76559154-EDD4-4BDA-84A7-E8C4555F4ED3}"/>
              </a:ext>
            </a:extLst>
          </p:cNvPr>
          <p:cNvPicPr>
            <a:picLocks noChangeAspect="1"/>
          </p:cNvPicPr>
          <p:nvPr/>
        </p:nvPicPr>
        <p:blipFill rotWithShape="1">
          <a:blip r:embed="rId2"/>
          <a:srcRect t="3002" b="2967"/>
          <a:stretch/>
        </p:blipFill>
        <p:spPr>
          <a:xfrm>
            <a:off x="6934765" y="1557716"/>
            <a:ext cx="1238679" cy="2416124"/>
          </a:xfrm>
          <a:prstGeom prst="rect">
            <a:avLst/>
          </a:prstGeom>
        </p:spPr>
      </p:pic>
      <p:sp>
        <p:nvSpPr>
          <p:cNvPr id="3" name="TextBox 1">
            <a:extLst>
              <a:ext uri="{FF2B5EF4-FFF2-40B4-BE49-F238E27FC236}">
                <a16:creationId xmlns:a16="http://schemas.microsoft.com/office/drawing/2014/main" id="{C23A1D76-9DC2-44DF-8423-EB7360DF855D}"/>
              </a:ext>
            </a:extLst>
          </p:cNvPr>
          <p:cNvSpPr txBox="1"/>
          <p:nvPr/>
        </p:nvSpPr>
        <p:spPr>
          <a:xfrm>
            <a:off x="4750018" y="1051442"/>
            <a:ext cx="3873308" cy="369332"/>
          </a:xfrm>
          <a:prstGeom prst="rect">
            <a:avLst/>
          </a:prstGeom>
          <a:noFill/>
        </p:spPr>
        <p:txBody>
          <a:bodyPr wrap="square" rtlCol="0">
            <a:spAutoFit/>
          </a:bodyPr>
          <a:lstStyle/>
          <a:p>
            <a:r>
              <a:rPr lang="en-US" spc="300" dirty="0">
                <a:latin typeface="DIN"/>
                <a:cs typeface="DIN"/>
              </a:rPr>
              <a:t>GRØNNE VEGGER </a:t>
            </a:r>
          </a:p>
        </p:txBody>
      </p:sp>
      <p:sp>
        <p:nvSpPr>
          <p:cNvPr id="4" name="TextBox 2">
            <a:extLst>
              <a:ext uri="{FF2B5EF4-FFF2-40B4-BE49-F238E27FC236}">
                <a16:creationId xmlns:a16="http://schemas.microsoft.com/office/drawing/2014/main" id="{FC292D4F-EF11-4858-9857-A21A46E35B70}"/>
              </a:ext>
            </a:extLst>
          </p:cNvPr>
          <p:cNvSpPr txBox="1"/>
          <p:nvPr/>
        </p:nvSpPr>
        <p:spPr>
          <a:xfrm>
            <a:off x="4799638" y="1493325"/>
            <a:ext cx="1700400" cy="1050888"/>
          </a:xfrm>
          <a:prstGeom prst="rect">
            <a:avLst/>
          </a:prstGeom>
          <a:noFill/>
        </p:spPr>
        <p:txBody>
          <a:bodyPr wrap="square" numCol="1" spcCol="360000" rtlCol="0">
            <a:noAutofit/>
          </a:bodyPr>
          <a:lstStyle/>
          <a:p>
            <a:pPr marL="171450" indent="-171450">
              <a:buFont typeface="Arial" panose="020B0604020202020204" pitchFamily="34" charset="0"/>
              <a:buChar char="•"/>
            </a:pPr>
            <a:r>
              <a:rPr lang="nb-NO" sz="1000" dirty="0">
                <a:latin typeface="DIN"/>
              </a:rPr>
              <a:t>Klatre- og </a:t>
            </a:r>
            <a:r>
              <a:rPr lang="nb-NO" sz="1000" dirty="0" err="1">
                <a:latin typeface="DIN"/>
              </a:rPr>
              <a:t>slynplanter</a:t>
            </a:r>
            <a:endParaRPr lang="nb-NO" sz="1000" dirty="0">
              <a:latin typeface="DIN"/>
            </a:endParaRPr>
          </a:p>
          <a:p>
            <a:pPr marL="171450" indent="-171450">
              <a:buFont typeface="Arial" panose="020B0604020202020204" pitchFamily="34" charset="0"/>
              <a:buChar char="•"/>
            </a:pPr>
            <a:r>
              <a:rPr lang="nb-NO" sz="1000" dirty="0" err="1">
                <a:latin typeface="DIN"/>
              </a:rPr>
              <a:t>Plantekasse</a:t>
            </a:r>
            <a:endParaRPr lang="nb-NO" sz="1000" dirty="0">
              <a:latin typeface="DIN"/>
            </a:endParaRPr>
          </a:p>
          <a:p>
            <a:pPr marL="628650" lvl="1" indent="-171450">
              <a:buFont typeface="Arial" panose="020B0604020202020204" pitchFamily="34" charset="0"/>
              <a:buChar char="•"/>
            </a:pPr>
            <a:r>
              <a:rPr lang="nb-NO" sz="1000" dirty="0">
                <a:latin typeface="DIN"/>
              </a:rPr>
              <a:t>Infiltrere</a:t>
            </a:r>
          </a:p>
          <a:p>
            <a:pPr marL="628650" lvl="1" indent="-171450">
              <a:buFont typeface="Arial" panose="020B0604020202020204" pitchFamily="34" charset="0"/>
              <a:buChar char="•"/>
            </a:pPr>
            <a:r>
              <a:rPr lang="nb-NO" sz="1000" dirty="0">
                <a:latin typeface="DIN"/>
              </a:rPr>
              <a:t>Magasin</a:t>
            </a:r>
          </a:p>
          <a:p>
            <a:pPr marL="628650" lvl="1" indent="-171450">
              <a:buFont typeface="Arial" panose="020B0604020202020204" pitchFamily="34" charset="0"/>
              <a:buChar char="•"/>
            </a:pPr>
            <a:r>
              <a:rPr lang="nb-NO" sz="1000" dirty="0" err="1">
                <a:latin typeface="DIN"/>
              </a:rPr>
              <a:t>Strupet</a:t>
            </a:r>
            <a:r>
              <a:rPr lang="nb-NO" sz="1000" dirty="0">
                <a:latin typeface="DIN"/>
              </a:rPr>
              <a:t> utløp </a:t>
            </a:r>
          </a:p>
          <a:p>
            <a:pPr marL="628650" lvl="1" indent="-171450">
              <a:buFont typeface="Arial" panose="020B0604020202020204" pitchFamily="34" charset="0"/>
              <a:buChar char="•"/>
            </a:pPr>
            <a:endParaRPr lang="nb-NO" sz="1000" dirty="0">
              <a:latin typeface="DIN"/>
            </a:endParaRPr>
          </a:p>
          <a:p>
            <a:pPr marL="171450" indent="-171450">
              <a:buFont typeface="Arial" panose="020B0604020202020204" pitchFamily="34" charset="0"/>
              <a:buChar char="•"/>
            </a:pPr>
            <a:endParaRPr lang="it-IT" sz="1000" dirty="0">
              <a:latin typeface="DIN"/>
              <a:cs typeface="DIN"/>
            </a:endParaRPr>
          </a:p>
          <a:p>
            <a:endParaRPr lang="it-IT" sz="1000" dirty="0">
              <a:latin typeface="DIN"/>
              <a:cs typeface="DIN"/>
            </a:endParaRPr>
          </a:p>
        </p:txBody>
      </p:sp>
      <p:pic>
        <p:nvPicPr>
          <p:cNvPr id="5" name="Bilde 4">
            <a:extLst>
              <a:ext uri="{FF2B5EF4-FFF2-40B4-BE49-F238E27FC236}">
                <a16:creationId xmlns:a16="http://schemas.microsoft.com/office/drawing/2014/main" id="{641D9D3A-3101-42A3-B98E-FF44250839B7}"/>
              </a:ext>
            </a:extLst>
          </p:cNvPr>
          <p:cNvPicPr>
            <a:picLocks noChangeAspect="1"/>
          </p:cNvPicPr>
          <p:nvPr/>
        </p:nvPicPr>
        <p:blipFill rotWithShape="1">
          <a:blip r:embed="rId3"/>
          <a:srcRect r="18434"/>
          <a:stretch/>
        </p:blipFill>
        <p:spPr>
          <a:xfrm>
            <a:off x="244107" y="880509"/>
            <a:ext cx="4327206" cy="3357068"/>
          </a:xfrm>
          <a:prstGeom prst="rect">
            <a:avLst/>
          </a:prstGeom>
        </p:spPr>
      </p:pic>
    </p:spTree>
    <p:extLst>
      <p:ext uri="{BB962C8B-B14F-4D97-AF65-F5344CB8AC3E}">
        <p14:creationId xmlns:p14="http://schemas.microsoft.com/office/powerpoint/2010/main" val="1568408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utendørs, vann, himmel, gress&#10;&#10;Beskrivelse som er generert med svært høy visshet">
            <a:extLst>
              <a:ext uri="{FF2B5EF4-FFF2-40B4-BE49-F238E27FC236}">
                <a16:creationId xmlns:a16="http://schemas.microsoft.com/office/drawing/2014/main" id="{E7A9BEB5-578A-4356-96AE-81EEF5C76B46}"/>
              </a:ext>
            </a:extLst>
          </p:cNvPr>
          <p:cNvPicPr>
            <a:picLocks noChangeAspect="1"/>
          </p:cNvPicPr>
          <p:nvPr/>
        </p:nvPicPr>
        <p:blipFill>
          <a:blip r:embed="rId2"/>
          <a:stretch>
            <a:fillRect/>
          </a:stretch>
        </p:blipFill>
        <p:spPr>
          <a:xfrm>
            <a:off x="1103997" y="876117"/>
            <a:ext cx="4779598" cy="3384156"/>
          </a:xfrm>
          <a:prstGeom prst="rect">
            <a:avLst/>
          </a:prstGeom>
        </p:spPr>
      </p:pic>
      <p:pic>
        <p:nvPicPr>
          <p:cNvPr id="4" name="Bilde 3">
            <a:extLst>
              <a:ext uri="{FF2B5EF4-FFF2-40B4-BE49-F238E27FC236}">
                <a16:creationId xmlns:a16="http://schemas.microsoft.com/office/drawing/2014/main" id="{0C375AFE-9C6C-4E64-8AA8-AE0F1CC7D560}"/>
              </a:ext>
            </a:extLst>
          </p:cNvPr>
          <p:cNvPicPr>
            <a:picLocks noChangeAspect="1"/>
          </p:cNvPicPr>
          <p:nvPr/>
        </p:nvPicPr>
        <p:blipFill>
          <a:blip r:embed="rId3"/>
          <a:stretch>
            <a:fillRect/>
          </a:stretch>
        </p:blipFill>
        <p:spPr>
          <a:xfrm>
            <a:off x="6566091" y="3285118"/>
            <a:ext cx="1587308" cy="865214"/>
          </a:xfrm>
          <a:prstGeom prst="rect">
            <a:avLst/>
          </a:prstGeom>
        </p:spPr>
      </p:pic>
      <p:sp>
        <p:nvSpPr>
          <p:cNvPr id="6" name="TextBox 2">
            <a:extLst>
              <a:ext uri="{FF2B5EF4-FFF2-40B4-BE49-F238E27FC236}">
                <a16:creationId xmlns:a16="http://schemas.microsoft.com/office/drawing/2014/main" id="{599CD9BA-6544-416F-A8A4-06F999E3185A}"/>
              </a:ext>
            </a:extLst>
          </p:cNvPr>
          <p:cNvSpPr txBox="1"/>
          <p:nvPr/>
        </p:nvSpPr>
        <p:spPr>
          <a:xfrm>
            <a:off x="6434473" y="1391683"/>
            <a:ext cx="1087364" cy="933397"/>
          </a:xfrm>
          <a:prstGeom prst="rect">
            <a:avLst/>
          </a:prstGeom>
          <a:noFill/>
        </p:spPr>
        <p:txBody>
          <a:bodyPr wrap="square" numCol="1" spcCol="360000" rtlCol="0">
            <a:noAutofit/>
          </a:bodyPr>
          <a:lstStyle/>
          <a:p>
            <a:endParaRPr lang="nb-NO" sz="1000" dirty="0">
              <a:latin typeface="DIN"/>
            </a:endParaRPr>
          </a:p>
          <a:p>
            <a:endParaRPr lang="nb-NO" sz="1000" dirty="0">
              <a:latin typeface="DIN"/>
            </a:endParaRPr>
          </a:p>
          <a:p>
            <a:endParaRPr lang="nb-NO" sz="1000" dirty="0">
              <a:latin typeface="DIN"/>
            </a:endParaRPr>
          </a:p>
          <a:p>
            <a:endParaRPr lang="nb-NO" sz="1000" dirty="0">
              <a:latin typeface="DIN"/>
            </a:endParaRPr>
          </a:p>
          <a:p>
            <a:endParaRPr lang="nb-NO" sz="1000" dirty="0">
              <a:latin typeface="DIN"/>
            </a:endParaRPr>
          </a:p>
          <a:p>
            <a:pPr marL="171450" indent="-171450">
              <a:buFont typeface="Arial" panose="020B0604020202020204" pitchFamily="34" charset="0"/>
              <a:buChar char="•"/>
            </a:pPr>
            <a:endParaRPr lang="it-IT" sz="1000" dirty="0">
              <a:latin typeface="DIN"/>
              <a:cs typeface="DIN"/>
            </a:endParaRPr>
          </a:p>
          <a:p>
            <a:endParaRPr lang="it-IT" sz="1000" dirty="0">
              <a:latin typeface="DIN"/>
              <a:cs typeface="DIN"/>
            </a:endParaRPr>
          </a:p>
        </p:txBody>
      </p:sp>
      <p:sp>
        <p:nvSpPr>
          <p:cNvPr id="7" name="TextBox 1">
            <a:extLst>
              <a:ext uri="{FF2B5EF4-FFF2-40B4-BE49-F238E27FC236}">
                <a16:creationId xmlns:a16="http://schemas.microsoft.com/office/drawing/2014/main" id="{2AE5DB71-9CB0-4266-A7AE-4F6E9B35463D}"/>
              </a:ext>
            </a:extLst>
          </p:cNvPr>
          <p:cNvSpPr txBox="1"/>
          <p:nvPr/>
        </p:nvSpPr>
        <p:spPr>
          <a:xfrm>
            <a:off x="6452999" y="959159"/>
            <a:ext cx="1927945" cy="369332"/>
          </a:xfrm>
          <a:prstGeom prst="rect">
            <a:avLst/>
          </a:prstGeom>
          <a:noFill/>
        </p:spPr>
        <p:txBody>
          <a:bodyPr wrap="square" rtlCol="0">
            <a:spAutoFit/>
          </a:bodyPr>
          <a:lstStyle/>
          <a:p>
            <a:r>
              <a:rPr lang="en-US" spc="300" dirty="0">
                <a:latin typeface="DIN"/>
                <a:cs typeface="DIN"/>
              </a:rPr>
              <a:t>VANNSPEIL</a:t>
            </a:r>
          </a:p>
        </p:txBody>
      </p:sp>
      <p:sp>
        <p:nvSpPr>
          <p:cNvPr id="8" name="TextBox 2">
            <a:extLst>
              <a:ext uri="{FF2B5EF4-FFF2-40B4-BE49-F238E27FC236}">
                <a16:creationId xmlns:a16="http://schemas.microsoft.com/office/drawing/2014/main" id="{4CBC8E56-B8C0-4E43-A72A-997C46F6C2B1}"/>
              </a:ext>
            </a:extLst>
          </p:cNvPr>
          <p:cNvSpPr txBox="1"/>
          <p:nvPr/>
        </p:nvSpPr>
        <p:spPr>
          <a:xfrm>
            <a:off x="6452999" y="1518068"/>
            <a:ext cx="1700400" cy="1050888"/>
          </a:xfrm>
          <a:prstGeom prst="rect">
            <a:avLst/>
          </a:prstGeom>
          <a:noFill/>
        </p:spPr>
        <p:txBody>
          <a:bodyPr wrap="square" numCol="1" spcCol="360000" rtlCol="0">
            <a:noAutofit/>
          </a:bodyPr>
          <a:lstStyle/>
          <a:p>
            <a:pPr marL="171450" indent="-171450">
              <a:buFont typeface="Arial" panose="020B0604020202020204" pitchFamily="34" charset="0"/>
              <a:buChar char="•"/>
            </a:pPr>
            <a:r>
              <a:rPr lang="nb-NO" sz="1000" dirty="0">
                <a:latin typeface="DIN"/>
              </a:rPr>
              <a:t>Dammer (magasin)</a:t>
            </a:r>
          </a:p>
          <a:p>
            <a:pPr marL="171450" indent="-171450">
              <a:buFont typeface="Arial" panose="020B0604020202020204" pitchFamily="34" charset="0"/>
              <a:buChar char="•"/>
            </a:pPr>
            <a:r>
              <a:rPr lang="nb-NO" sz="1000" dirty="0">
                <a:latin typeface="DIN"/>
              </a:rPr>
              <a:t>Bekker (</a:t>
            </a:r>
            <a:r>
              <a:rPr lang="nb-NO" sz="1000" dirty="0" err="1">
                <a:latin typeface="DIN"/>
              </a:rPr>
              <a:t>gjennåpning</a:t>
            </a:r>
            <a:r>
              <a:rPr lang="nb-NO" sz="1000" dirty="0">
                <a:latin typeface="DIN"/>
              </a:rPr>
              <a:t>)</a:t>
            </a:r>
          </a:p>
          <a:p>
            <a:pPr marL="171450" indent="-171450">
              <a:buFont typeface="Arial" panose="020B0604020202020204" pitchFamily="34" charset="0"/>
              <a:buChar char="•"/>
            </a:pPr>
            <a:r>
              <a:rPr lang="nb-NO" sz="1000" dirty="0">
                <a:latin typeface="DIN"/>
              </a:rPr>
              <a:t>Regnbed</a:t>
            </a:r>
          </a:p>
          <a:p>
            <a:pPr marL="628650" lvl="1" indent="-171450">
              <a:buFont typeface="Arial" panose="020B0604020202020204" pitchFamily="34" charset="0"/>
              <a:buChar char="•"/>
            </a:pPr>
            <a:endParaRPr lang="nb-NO" sz="1000" dirty="0">
              <a:latin typeface="DIN"/>
            </a:endParaRPr>
          </a:p>
          <a:p>
            <a:pPr marL="171450" indent="-171450">
              <a:buFont typeface="Arial" panose="020B0604020202020204" pitchFamily="34" charset="0"/>
              <a:buChar char="•"/>
            </a:pPr>
            <a:endParaRPr lang="it-IT" sz="1000" dirty="0">
              <a:latin typeface="DIN"/>
              <a:cs typeface="DIN"/>
            </a:endParaRPr>
          </a:p>
          <a:p>
            <a:endParaRPr lang="it-IT" sz="1000" dirty="0">
              <a:latin typeface="DIN"/>
              <a:cs typeface="DIN"/>
            </a:endParaRPr>
          </a:p>
        </p:txBody>
      </p:sp>
    </p:spTree>
    <p:extLst>
      <p:ext uri="{BB962C8B-B14F-4D97-AF65-F5344CB8AC3E}">
        <p14:creationId xmlns:p14="http://schemas.microsoft.com/office/powerpoint/2010/main" val="4036022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CD96FCF-754F-4E16-828A-E10BDADDA118}"/>
              </a:ext>
            </a:extLst>
          </p:cNvPr>
          <p:cNvPicPr>
            <a:picLocks noChangeAspect="1"/>
          </p:cNvPicPr>
          <p:nvPr/>
        </p:nvPicPr>
        <p:blipFill>
          <a:blip r:embed="rId2"/>
          <a:stretch>
            <a:fillRect/>
          </a:stretch>
        </p:blipFill>
        <p:spPr>
          <a:xfrm rot="5400000">
            <a:off x="1122948" y="911392"/>
            <a:ext cx="4427620" cy="3320716"/>
          </a:xfrm>
          <a:prstGeom prst="rect">
            <a:avLst/>
          </a:prstGeom>
        </p:spPr>
      </p:pic>
      <p:sp>
        <p:nvSpPr>
          <p:cNvPr id="4" name="TextBox 2">
            <a:extLst>
              <a:ext uri="{FF2B5EF4-FFF2-40B4-BE49-F238E27FC236}">
                <a16:creationId xmlns:a16="http://schemas.microsoft.com/office/drawing/2014/main" id="{84E401AA-DED4-4D96-87E9-CF352D5BB968}"/>
              </a:ext>
            </a:extLst>
          </p:cNvPr>
          <p:cNvSpPr txBox="1"/>
          <p:nvPr/>
        </p:nvSpPr>
        <p:spPr>
          <a:xfrm>
            <a:off x="6434473" y="1391683"/>
            <a:ext cx="1087364" cy="933397"/>
          </a:xfrm>
          <a:prstGeom prst="rect">
            <a:avLst/>
          </a:prstGeom>
          <a:noFill/>
        </p:spPr>
        <p:txBody>
          <a:bodyPr wrap="square" numCol="1" spcCol="360000" rtlCol="0">
            <a:noAutofit/>
          </a:bodyPr>
          <a:lstStyle/>
          <a:p>
            <a:endParaRPr lang="nb-NO" sz="1000" dirty="0">
              <a:latin typeface="DIN"/>
            </a:endParaRPr>
          </a:p>
          <a:p>
            <a:endParaRPr lang="nb-NO" sz="1000" dirty="0">
              <a:latin typeface="DIN"/>
            </a:endParaRPr>
          </a:p>
          <a:p>
            <a:endParaRPr lang="nb-NO" sz="1000" dirty="0">
              <a:latin typeface="DIN"/>
            </a:endParaRPr>
          </a:p>
          <a:p>
            <a:endParaRPr lang="nb-NO" sz="1000" dirty="0">
              <a:latin typeface="DIN"/>
            </a:endParaRPr>
          </a:p>
          <a:p>
            <a:endParaRPr lang="nb-NO" sz="1000" dirty="0">
              <a:latin typeface="DIN"/>
            </a:endParaRPr>
          </a:p>
          <a:p>
            <a:pPr marL="171450" indent="-171450">
              <a:buFont typeface="Arial" panose="020B0604020202020204" pitchFamily="34" charset="0"/>
              <a:buChar char="•"/>
            </a:pPr>
            <a:endParaRPr lang="it-IT" sz="1000" dirty="0">
              <a:latin typeface="DIN"/>
              <a:cs typeface="DIN"/>
            </a:endParaRPr>
          </a:p>
          <a:p>
            <a:endParaRPr lang="it-IT" sz="1000" dirty="0">
              <a:latin typeface="DIN"/>
              <a:cs typeface="DIN"/>
            </a:endParaRPr>
          </a:p>
        </p:txBody>
      </p:sp>
      <p:sp>
        <p:nvSpPr>
          <p:cNvPr id="5" name="TextBox 1">
            <a:extLst>
              <a:ext uri="{FF2B5EF4-FFF2-40B4-BE49-F238E27FC236}">
                <a16:creationId xmlns:a16="http://schemas.microsoft.com/office/drawing/2014/main" id="{DB9323D5-7146-4C8B-87C7-AFC23AD045E1}"/>
              </a:ext>
            </a:extLst>
          </p:cNvPr>
          <p:cNvSpPr txBox="1"/>
          <p:nvPr/>
        </p:nvSpPr>
        <p:spPr>
          <a:xfrm>
            <a:off x="6452999" y="959159"/>
            <a:ext cx="1927945" cy="353943"/>
          </a:xfrm>
          <a:prstGeom prst="rect">
            <a:avLst/>
          </a:prstGeom>
          <a:noFill/>
        </p:spPr>
        <p:txBody>
          <a:bodyPr wrap="square" rtlCol="0">
            <a:spAutoFit/>
          </a:bodyPr>
          <a:lstStyle/>
          <a:p>
            <a:r>
              <a:rPr lang="en-US" sz="1700" spc="300" dirty="0">
                <a:latin typeface="DIN"/>
                <a:cs typeface="DIN"/>
              </a:rPr>
              <a:t>FORSENKNING</a:t>
            </a:r>
          </a:p>
        </p:txBody>
      </p:sp>
    </p:spTree>
    <p:extLst>
      <p:ext uri="{BB962C8B-B14F-4D97-AF65-F5344CB8AC3E}">
        <p14:creationId xmlns:p14="http://schemas.microsoft.com/office/powerpoint/2010/main" val="27907460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8D907E9A8889A4AA30CCD6505597E27" ma:contentTypeVersion="10" ma:contentTypeDescription="Opprett et nytt dokument." ma:contentTypeScope="" ma:versionID="153925e5dfca6845b8af63685d0f7ab2">
  <xsd:schema xmlns:xsd="http://www.w3.org/2001/XMLSchema" xmlns:xs="http://www.w3.org/2001/XMLSchema" xmlns:p="http://schemas.microsoft.com/office/2006/metadata/properties" xmlns:ns2="037dde2a-742f-47c0-971e-f1060c74210c" xmlns:ns3="df7f70d8-d9bc-44d2-b7f9-a5b24e227abd" targetNamespace="http://schemas.microsoft.com/office/2006/metadata/properties" ma:root="true" ma:fieldsID="f56db13410314e41ae420f3c93eb9a08" ns2:_="" ns3:_="">
    <xsd:import namespace="037dde2a-742f-47c0-971e-f1060c74210c"/>
    <xsd:import namespace="df7f70d8-d9bc-44d2-b7f9-a5b24e227ab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7dde2a-742f-47c0-971e-f1060c7421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f7f70d8-d9bc-44d2-b7f9-a5b24e227abd"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01C5D8E-C462-481D-A453-0E1C92CD06FD}"/>
</file>

<file path=customXml/itemProps2.xml><?xml version="1.0" encoding="utf-8"?>
<ds:datastoreItem xmlns:ds="http://schemas.openxmlformats.org/officeDocument/2006/customXml" ds:itemID="{F51D4B44-0084-4039-9DBB-77D8FBBE5A0B}"/>
</file>

<file path=customXml/itemProps3.xml><?xml version="1.0" encoding="utf-8"?>
<ds:datastoreItem xmlns:ds="http://schemas.openxmlformats.org/officeDocument/2006/customXml" ds:itemID="{21240425-8D80-4135-8D47-A53BA05A7A81}"/>
</file>

<file path=docProps/app.xml><?xml version="1.0" encoding="utf-8"?>
<Properties xmlns="http://schemas.openxmlformats.org/officeDocument/2006/extended-properties" xmlns:vt="http://schemas.openxmlformats.org/officeDocument/2006/docPropsVTypes">
  <TotalTime>1521</TotalTime>
  <Words>332</Words>
  <Application>Microsoft Office PowerPoint</Application>
  <PresentationFormat>Skjermfremvisning (16:9)</PresentationFormat>
  <Paragraphs>118</Paragraphs>
  <Slides>14</Slides>
  <Notes>2</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14</vt:i4>
      </vt:variant>
    </vt:vector>
  </HeadingPairs>
  <TitlesOfParts>
    <vt:vector size="18" baseType="lpstr">
      <vt:lpstr>Arial</vt:lpstr>
      <vt:lpstr>Calibri</vt:lpstr>
      <vt:lpstr>DIN</vt:lpstr>
      <vt:lpstr>Office Theme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Julie Trommald</dc:creator>
  <cp:lastModifiedBy>Julie Trommald</cp:lastModifiedBy>
  <cp:revision>1</cp:revision>
  <dcterms:created xsi:type="dcterms:W3CDTF">2019-06-04T19:11:05Z</dcterms:created>
  <dcterms:modified xsi:type="dcterms:W3CDTF">2019-06-06T08:09:27Z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0x01010088D907E9A8889A4AA30CCD6505597E27</vt:lpwstr>
  </property>
</Properties>
</file>