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78" r:id="rId5"/>
    <p:sldId id="272" r:id="rId6"/>
    <p:sldId id="277" r:id="rId7"/>
    <p:sldId id="264" r:id="rId8"/>
    <p:sldId id="275" r:id="rId9"/>
    <p:sldId id="280" r:id="rId10"/>
    <p:sldId id="279" r:id="rId11"/>
    <p:sldId id="274" r:id="rId12"/>
    <p:sldId id="265" r:id="rId13"/>
    <p:sldId id="269" r:id="rId14"/>
    <p:sldId id="263" r:id="rId15"/>
    <p:sldId id="270" r:id="rId16"/>
    <p:sldId id="260" r:id="rId17"/>
    <p:sldId id="261" r:id="rId18"/>
    <p:sldId id="259" r:id="rId19"/>
    <p:sldId id="271" r:id="rId20"/>
    <p:sldId id="281" r:id="rId21"/>
    <p:sldId id="266" r:id="rId22"/>
    <p:sldId id="273" r:id="rId2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613F-3EF9-4C13-B6F2-ADCE3061682D}" type="datetimeFigureOut">
              <a:rPr lang="nb-NO" smtClean="0"/>
              <a:t>30.05.2019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2A8C-6279-4EBE-8871-F6E46B6A94F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613F-3EF9-4C13-B6F2-ADCE3061682D}" type="datetimeFigureOut">
              <a:rPr lang="nb-NO" smtClean="0"/>
              <a:t>30.05.2019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2A8C-6279-4EBE-8871-F6E46B6A94F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613F-3EF9-4C13-B6F2-ADCE3061682D}" type="datetimeFigureOut">
              <a:rPr lang="nb-NO" smtClean="0"/>
              <a:t>30.05.2019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2A8C-6279-4EBE-8871-F6E46B6A94F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613F-3EF9-4C13-B6F2-ADCE3061682D}" type="datetimeFigureOut">
              <a:rPr lang="nb-NO" smtClean="0"/>
              <a:t>30.05.2019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2A8C-6279-4EBE-8871-F6E46B6A94F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613F-3EF9-4C13-B6F2-ADCE3061682D}" type="datetimeFigureOut">
              <a:rPr lang="nb-NO" smtClean="0"/>
              <a:t>30.05.2019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2A8C-6279-4EBE-8871-F6E46B6A94F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613F-3EF9-4C13-B6F2-ADCE3061682D}" type="datetimeFigureOut">
              <a:rPr lang="nb-NO" smtClean="0"/>
              <a:t>30.05.2019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2A8C-6279-4EBE-8871-F6E46B6A94F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613F-3EF9-4C13-B6F2-ADCE3061682D}" type="datetimeFigureOut">
              <a:rPr lang="nb-NO" smtClean="0"/>
              <a:t>30.05.2019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2A8C-6279-4EBE-8871-F6E46B6A94F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613F-3EF9-4C13-B6F2-ADCE3061682D}" type="datetimeFigureOut">
              <a:rPr lang="nb-NO" smtClean="0"/>
              <a:t>30.05.2019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2A8C-6279-4EBE-8871-F6E46B6A94F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613F-3EF9-4C13-B6F2-ADCE3061682D}" type="datetimeFigureOut">
              <a:rPr lang="nb-NO" smtClean="0"/>
              <a:t>30.05.2019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2A8C-6279-4EBE-8871-F6E46B6A94F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613F-3EF9-4C13-B6F2-ADCE3061682D}" type="datetimeFigureOut">
              <a:rPr lang="nb-NO" smtClean="0"/>
              <a:t>30.05.2019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2A8C-6279-4EBE-8871-F6E46B6A94F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613F-3EF9-4C13-B6F2-ADCE3061682D}" type="datetimeFigureOut">
              <a:rPr lang="nb-NO" smtClean="0"/>
              <a:t>30.05.2019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2A8C-6279-4EBE-8871-F6E46B6A94F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613F-3EF9-4C13-B6F2-ADCE3061682D}" type="datetimeFigureOut">
              <a:rPr lang="nb-NO" smtClean="0"/>
              <a:t>30.05.2019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52A8C-6279-4EBE-8871-F6E46B6A94F4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IMG_0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12775"/>
          </a:xfrm>
        </p:spPr>
        <p:txBody>
          <a:bodyPr>
            <a:normAutofit fontScale="90000"/>
          </a:bodyPr>
          <a:lstStyle/>
          <a:p>
            <a:r>
              <a:rPr lang="nb-NO" dirty="0" err="1" smtClean="0">
                <a:solidFill>
                  <a:srgbClr val="FFFF00"/>
                </a:solidFill>
              </a:rPr>
              <a:t>Klingsheim</a:t>
            </a:r>
            <a:r>
              <a:rPr lang="nb-NO" dirty="0" smtClean="0">
                <a:solidFill>
                  <a:srgbClr val="FFFF00"/>
                </a:solidFill>
              </a:rPr>
              <a:t> Planteskole </a:t>
            </a:r>
            <a:br>
              <a:rPr lang="nb-NO" dirty="0" smtClean="0">
                <a:solidFill>
                  <a:srgbClr val="FFFF00"/>
                </a:solidFill>
              </a:rPr>
            </a:br>
            <a:r>
              <a:rPr lang="nb-NO" dirty="0" err="1" smtClean="0">
                <a:solidFill>
                  <a:srgbClr val="FFFF00"/>
                </a:solidFill>
              </a:rPr>
              <a:t>www.vestplant/klingsheim.no</a:t>
            </a:r>
            <a:endParaRPr lang="nb-NO" dirty="0">
              <a:solidFill>
                <a:srgbClr val="FFFF00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1512168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Totalleverandør til </a:t>
            </a:r>
            <a:r>
              <a:rPr lang="nb-NO" dirty="0" err="1" smtClean="0">
                <a:solidFill>
                  <a:schemeClr val="bg1"/>
                </a:solidFill>
              </a:rPr>
              <a:t>anleggsgartner-bransjen</a:t>
            </a:r>
            <a:r>
              <a:rPr lang="nb-NO" dirty="0" smtClean="0">
                <a:solidFill>
                  <a:schemeClr val="bg1"/>
                </a:solidFill>
              </a:rPr>
              <a:t>,</a:t>
            </a:r>
            <a:endParaRPr lang="nb-NO" dirty="0" smtClean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 hageanlegg, kommuner og andre offentlige institusjoner.</a:t>
            </a:r>
            <a:endParaRPr lang="nb-NO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MG_0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Rose Astri Lindg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7"/>
            <a:ext cx="9144000" cy="685889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Roser</a:t>
            </a:r>
            <a:endParaRPr lang="nb-NO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b-NO" dirty="0" smtClean="0"/>
              <a:t>stauder</a:t>
            </a:r>
            <a:endParaRPr lang="nb-NO" dirty="0"/>
          </a:p>
        </p:txBody>
      </p:sp>
      <p:pic>
        <p:nvPicPr>
          <p:cNvPr id="4" name="Plassholder for innhold 3" descr="IMG_0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MG_0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 dirty="0" smtClean="0"/>
              <a:t>prydgras</a:t>
            </a:r>
            <a:endParaRPr lang="nb-NO" dirty="0"/>
          </a:p>
        </p:txBody>
      </p:sp>
      <p:pic>
        <p:nvPicPr>
          <p:cNvPr id="4" name="Plassholder for innhold 3" descr="IMG_05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712967" cy="5472608"/>
          </a:xfrm>
        </p:spPr>
      </p:pic>
      <p:pic>
        <p:nvPicPr>
          <p:cNvPr id="5" name="Bilde 4" descr="IMG_05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6400" y="2209800"/>
            <a:ext cx="3251200" cy="2438400"/>
          </a:xfrm>
          <a:prstGeom prst="rect">
            <a:avLst/>
          </a:prstGeom>
        </p:spPr>
      </p:pic>
      <p:pic>
        <p:nvPicPr>
          <p:cNvPr id="6" name="Bilde 5" descr="IMG_05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7" y="1484784"/>
            <a:ext cx="6360706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MG_0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 dirty="0" smtClean="0"/>
              <a:t>staudematter</a:t>
            </a:r>
            <a:endParaRPr lang="nb-NO" dirty="0"/>
          </a:p>
        </p:txBody>
      </p:sp>
      <p:pic>
        <p:nvPicPr>
          <p:cNvPr id="4" name="Plassholder for innhold 3" descr="IMG_4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412"/>
            <a:ext cx="8568952" cy="532893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b-NO" dirty="0" smtClean="0"/>
              <a:t>Ferdig etablert på 2 timer…</a:t>
            </a:r>
            <a:endParaRPr lang="nb-NO" dirty="0"/>
          </a:p>
        </p:txBody>
      </p:sp>
      <p:pic>
        <p:nvPicPr>
          <p:cNvPr id="4" name="Plassholder for innhold 3" descr="IMG_4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916" y="1125538"/>
            <a:ext cx="8208168" cy="547211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 dirty="0" err="1" smtClean="0"/>
              <a:t>www.norskeplanter.no</a:t>
            </a:r>
            <a:endParaRPr lang="nb-NO" dirty="0"/>
          </a:p>
        </p:txBody>
      </p:sp>
      <p:pic>
        <p:nvPicPr>
          <p:cNvPr id="4" name="Plassholder for innhold 3" descr="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72518"/>
            <a:ext cx="9144000" cy="588548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nb-NO" dirty="0" smtClean="0"/>
              <a:t>Lang erfaring</a:t>
            </a:r>
            <a:endParaRPr lang="nb-NO" dirty="0"/>
          </a:p>
        </p:txBody>
      </p:sp>
      <p:pic>
        <p:nvPicPr>
          <p:cNvPr id="4" name="Plassholder for innhold 3" descr="IMG_43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49314"/>
            <a:ext cx="9144000" cy="6096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MG_08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Opera Bilde_2019-05-30_200147_norskeplanter.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574"/>
            <a:ext cx="9144000" cy="43168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6400" y="2209800"/>
            <a:ext cx="3251200" cy="2438400"/>
          </a:xfrm>
          <a:prstGeom prst="rect">
            <a:avLst/>
          </a:prstGeom>
        </p:spPr>
      </p:pic>
      <p:pic>
        <p:nvPicPr>
          <p:cNvPr id="4" name="Bilde 3" descr="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FFFF00"/>
                </a:solidFill>
              </a:rPr>
              <a:t>Vekommen</a:t>
            </a:r>
            <a:r>
              <a:rPr lang="nb-NO" dirty="0" smtClean="0">
                <a:solidFill>
                  <a:srgbClr val="FFFF00"/>
                </a:solidFill>
              </a:rPr>
              <a:t> på besøk!</a:t>
            </a:r>
            <a:endParaRPr lang="nb-NO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FF00"/>
                </a:solidFill>
              </a:rPr>
              <a:t>Kommunikasjon</a:t>
            </a:r>
            <a:endParaRPr lang="nb-NO" dirty="0">
              <a:solidFill>
                <a:srgbClr val="FFFF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FF00"/>
                </a:solidFill>
              </a:rPr>
              <a:t>Vi ønsker å være i god dialog med planleggere og kunder.</a:t>
            </a:r>
          </a:p>
          <a:p>
            <a:endParaRPr lang="nb-NO" dirty="0">
              <a:solidFill>
                <a:srgbClr val="FFFF00"/>
              </a:solidFill>
            </a:endParaRPr>
          </a:p>
          <a:p>
            <a:endParaRPr lang="nb-NO" dirty="0" smtClean="0">
              <a:solidFill>
                <a:srgbClr val="FFFF00"/>
              </a:solidFill>
            </a:endParaRPr>
          </a:p>
          <a:p>
            <a:r>
              <a:rPr lang="nb-NO" dirty="0" smtClean="0">
                <a:solidFill>
                  <a:srgbClr val="FFFF00"/>
                </a:solidFill>
              </a:rPr>
              <a:t>Tilbakemeldinger og erfaringer gir oss nyttig informasjon.</a:t>
            </a:r>
            <a:endParaRPr lang="nb-NO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Tjel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IMG_0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Trær</a:t>
            </a:r>
            <a:endParaRPr lang="nb-N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MG_0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Løvfellende</a:t>
            </a:r>
            <a:r>
              <a:rPr lang="nb-NO" dirty="0" smtClean="0"/>
              <a:t> prydbusker</a:t>
            </a:r>
            <a:endParaRPr lang="nb-NO" dirty="0"/>
          </a:p>
        </p:txBody>
      </p:sp>
      <p:pic>
        <p:nvPicPr>
          <p:cNvPr id="4" name="Plassholder for innhold 3" descr="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8964488" cy="57332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MG_0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MG_0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D907E9A8889A4AA30CCD6505597E27" ma:contentTypeVersion="10" ma:contentTypeDescription="Opprett et nytt dokument." ma:contentTypeScope="" ma:versionID="153925e5dfca6845b8af63685d0f7ab2">
  <xsd:schema xmlns:xsd="http://www.w3.org/2001/XMLSchema" xmlns:xs="http://www.w3.org/2001/XMLSchema" xmlns:p="http://schemas.microsoft.com/office/2006/metadata/properties" xmlns:ns2="037dde2a-742f-47c0-971e-f1060c74210c" xmlns:ns3="df7f70d8-d9bc-44d2-b7f9-a5b24e227abd" targetNamespace="http://schemas.microsoft.com/office/2006/metadata/properties" ma:root="true" ma:fieldsID="f56db13410314e41ae420f3c93eb9a08" ns2:_="" ns3:_="">
    <xsd:import namespace="037dde2a-742f-47c0-971e-f1060c74210c"/>
    <xsd:import namespace="df7f70d8-d9bc-44d2-b7f9-a5b24e227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dde2a-742f-47c0-971e-f1060c742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f70d8-d9bc-44d2-b7f9-a5b24e227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D26966-A9B0-4686-9F97-64171B6046E2}"/>
</file>

<file path=customXml/itemProps2.xml><?xml version="1.0" encoding="utf-8"?>
<ds:datastoreItem xmlns:ds="http://schemas.openxmlformats.org/officeDocument/2006/customXml" ds:itemID="{49E76844-36A5-43ED-A638-8A44AC3E4347}"/>
</file>

<file path=customXml/itemProps3.xml><?xml version="1.0" encoding="utf-8"?>
<ds:datastoreItem xmlns:ds="http://schemas.openxmlformats.org/officeDocument/2006/customXml" ds:itemID="{ACA582AA-3A8A-4E59-B30E-BAFD660987D7}"/>
</file>

<file path=docProps/app.xml><?xml version="1.0" encoding="utf-8"?>
<Properties xmlns="http://schemas.openxmlformats.org/officeDocument/2006/extended-properties" xmlns:vt="http://schemas.openxmlformats.org/officeDocument/2006/docPropsVTypes">
  <TotalTime>7457</TotalTime>
  <Words>56</Words>
  <Application>Microsoft Office PowerPoint</Application>
  <PresentationFormat>Skjermfremvisning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Office-tema</vt:lpstr>
      <vt:lpstr>Klingsheim Planteskole  www.vestplant/klingsheim.no</vt:lpstr>
      <vt:lpstr>Lang erfaring</vt:lpstr>
      <vt:lpstr>Kommunikasjon</vt:lpstr>
      <vt:lpstr>Lysbilde 4</vt:lpstr>
      <vt:lpstr>Trær</vt:lpstr>
      <vt:lpstr>Lysbilde 6</vt:lpstr>
      <vt:lpstr>Løvfellende prydbusker</vt:lpstr>
      <vt:lpstr>Lysbilde 8</vt:lpstr>
      <vt:lpstr>Lysbilde 9</vt:lpstr>
      <vt:lpstr>Lysbilde 10</vt:lpstr>
      <vt:lpstr>Roser</vt:lpstr>
      <vt:lpstr>stauder</vt:lpstr>
      <vt:lpstr>Lysbilde 13</vt:lpstr>
      <vt:lpstr>prydgras</vt:lpstr>
      <vt:lpstr>Lysbilde 15</vt:lpstr>
      <vt:lpstr>staudematter</vt:lpstr>
      <vt:lpstr>Ferdig etablert på 2 timer…</vt:lpstr>
      <vt:lpstr>www.norskeplanter.no</vt:lpstr>
      <vt:lpstr>Lysbilde 19</vt:lpstr>
      <vt:lpstr>Lysbilde 20</vt:lpstr>
      <vt:lpstr>Lysbilde 21</vt:lpstr>
      <vt:lpstr>Vekommen på besøk!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Klingsheim Planteskole</dc:title>
  <dc:creator>Ole ja</dc:creator>
  <cp:lastModifiedBy>Ole ja</cp:lastModifiedBy>
  <cp:revision>40</cp:revision>
  <dcterms:created xsi:type="dcterms:W3CDTF">2019-05-30T14:25:07Z</dcterms:created>
  <dcterms:modified xsi:type="dcterms:W3CDTF">2019-06-04T18:42:13Z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0x01010088D907E9A8889A4AA30CCD6505597E27</vt:lpwstr>
  </property>
</Properties>
</file>