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2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7" r:id="rId1"/>
  </p:sldMasterIdLst>
  <p:notesMasterIdLst>
    <p:notesMasterId r:id="rId35"/>
  </p:notesMasterIdLst>
  <p:handoutMasterIdLst>
    <p:handoutMasterId r:id="rId36"/>
  </p:handoutMasterIdLst>
  <p:sldIdLst>
    <p:sldId id="484" r:id="rId2"/>
    <p:sldId id="472" r:id="rId3"/>
    <p:sldId id="503" r:id="rId4"/>
    <p:sldId id="515" r:id="rId5"/>
    <p:sldId id="516" r:id="rId6"/>
    <p:sldId id="502" r:id="rId7"/>
    <p:sldId id="486" r:id="rId8"/>
    <p:sldId id="487" r:id="rId9"/>
    <p:sldId id="483" r:id="rId10"/>
    <p:sldId id="488" r:id="rId11"/>
    <p:sldId id="489" r:id="rId12"/>
    <p:sldId id="504" r:id="rId13"/>
    <p:sldId id="473" r:id="rId14"/>
    <p:sldId id="505" r:id="rId15"/>
    <p:sldId id="496" r:id="rId16"/>
    <p:sldId id="435" r:id="rId17"/>
    <p:sldId id="490" r:id="rId18"/>
    <p:sldId id="499" r:id="rId19"/>
    <p:sldId id="498" r:id="rId20"/>
    <p:sldId id="497" r:id="rId21"/>
    <p:sldId id="400" r:id="rId22"/>
    <p:sldId id="512" r:id="rId23"/>
    <p:sldId id="481" r:id="rId24"/>
    <p:sldId id="492" r:id="rId25"/>
    <p:sldId id="513" r:id="rId26"/>
    <p:sldId id="511" r:id="rId27"/>
    <p:sldId id="514" r:id="rId28"/>
    <p:sldId id="518" r:id="rId29"/>
    <p:sldId id="510" r:id="rId30"/>
    <p:sldId id="506" r:id="rId31"/>
    <p:sldId id="507" r:id="rId32"/>
    <p:sldId id="508" r:id="rId33"/>
    <p:sldId id="517" r:id="rId3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1524">
          <p15:clr>
            <a:srgbClr val="A4A3A4"/>
          </p15:clr>
        </p15:guide>
        <p15:guide id="3" pos="45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3945"/>
    <a:srgbClr val="47A932"/>
    <a:srgbClr val="576A7F"/>
    <a:srgbClr val="47A832"/>
    <a:srgbClr val="ED3645"/>
    <a:srgbClr val="424C53"/>
    <a:srgbClr val="6DA849"/>
    <a:srgbClr val="109899"/>
    <a:srgbClr val="36A83B"/>
    <a:srgbClr val="3299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70" autoAdjust="0"/>
    <p:restoredTop sz="79048" autoAdjust="0"/>
  </p:normalViewPr>
  <p:slideViewPr>
    <p:cSldViewPr>
      <p:cViewPr varScale="1">
        <p:scale>
          <a:sx n="133" d="100"/>
          <a:sy n="133" d="100"/>
        </p:scale>
        <p:origin x="2240" y="184"/>
      </p:cViewPr>
      <p:guideLst>
        <p:guide orient="horz" pos="1620"/>
        <p:guide orient="horz" pos="1524"/>
        <p:guide pos="45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5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3954A-C201-EB40-9459-342C786798D2}" type="datetimeFigureOut">
              <a:rPr lang="en-US" smtClean="0"/>
              <a:t>3/26/19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2853C-6216-544B-82BE-E4DDDB9FF42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6620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D0FC4-79A4-4CD6-9D21-6D2AFDDF42EC}" type="datetimeFigureOut">
              <a:rPr lang="en-JM" smtClean="0"/>
              <a:t>26/03/2019</a:t>
            </a:fld>
            <a:endParaRPr lang="en-JM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M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M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A829E4-7B8F-48ED-BCF8-1C0A3C644052}" type="slidenum">
              <a:rPr lang="en-JM" smtClean="0"/>
              <a:t>‹#›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870379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Om </a:t>
            </a:r>
            <a:r>
              <a:rPr lang="nb-NO" dirty="0" err="1"/>
              <a:t>dæ</a:t>
            </a:r>
            <a:r>
              <a:rPr lang="nb-NO" dirty="0"/>
              <a:t> va</a:t>
            </a:r>
            <a:r>
              <a:rPr lang="nb-NO" baseline="0" dirty="0"/>
              <a:t> </a:t>
            </a:r>
            <a:r>
              <a:rPr lang="nb-NO" baseline="0" dirty="0" err="1"/>
              <a:t>hønå</a:t>
            </a:r>
            <a:r>
              <a:rPr lang="nb-NO" baseline="0" dirty="0"/>
              <a:t> elle egget så kom </a:t>
            </a:r>
            <a:r>
              <a:rPr lang="nb-NO" baseline="0" dirty="0" err="1"/>
              <a:t>fysst</a:t>
            </a:r>
            <a:r>
              <a:rPr lang="nb-NO" baseline="0" dirty="0"/>
              <a:t>, så </a:t>
            </a:r>
            <a:r>
              <a:rPr lang="nb-NO" baseline="0" dirty="0" err="1"/>
              <a:t>jære</a:t>
            </a:r>
            <a:r>
              <a:rPr lang="nb-NO" baseline="0" dirty="0"/>
              <a:t> </a:t>
            </a:r>
            <a:r>
              <a:rPr lang="nb-NO" baseline="0" dirty="0" err="1"/>
              <a:t>ikkje</a:t>
            </a:r>
            <a:r>
              <a:rPr lang="nb-NO" baseline="0" dirty="0"/>
              <a:t> </a:t>
            </a:r>
            <a:r>
              <a:rPr lang="nb-NO" baseline="0" dirty="0" err="1"/>
              <a:t>dæ</a:t>
            </a:r>
            <a:r>
              <a:rPr lang="nb-NO" baseline="0" dirty="0"/>
              <a:t> okke </a:t>
            </a:r>
            <a:r>
              <a:rPr lang="nb-NO" baseline="0" dirty="0" err="1"/>
              <a:t>noge</a:t>
            </a:r>
            <a:r>
              <a:rPr lang="nb-NO" baseline="0" dirty="0"/>
              <a:t>.</a:t>
            </a:r>
          </a:p>
          <a:p>
            <a:r>
              <a:rPr lang="nb-NO" baseline="0" dirty="0"/>
              <a:t>For </a:t>
            </a:r>
            <a:r>
              <a:rPr lang="nb-NO" baseline="0" dirty="0" err="1"/>
              <a:t>dæ</a:t>
            </a:r>
            <a:r>
              <a:rPr lang="nb-NO" baseline="0" dirty="0"/>
              <a:t> æ lorten </a:t>
            </a:r>
            <a:r>
              <a:rPr lang="nb-NO" baseline="0" dirty="0" err="1"/>
              <a:t>me</a:t>
            </a:r>
            <a:r>
              <a:rPr lang="nb-NO" baseline="0" dirty="0"/>
              <a:t> </a:t>
            </a:r>
            <a:r>
              <a:rPr lang="nb-NO" baseline="0" dirty="0" err="1"/>
              <a:t>ska</a:t>
            </a:r>
            <a:r>
              <a:rPr lang="nb-NO" baseline="0" dirty="0"/>
              <a:t> </a:t>
            </a:r>
            <a:r>
              <a:rPr lang="nb-NO" baseline="0" dirty="0" err="1"/>
              <a:t>broga</a:t>
            </a:r>
            <a:r>
              <a:rPr lang="nb-NO" baseline="0" dirty="0"/>
              <a:t>!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Når du står til halsen i drit, er det lurt å ikke</a:t>
            </a:r>
            <a:r>
              <a:rPr lang="nb-NO" baseline="0" dirty="0"/>
              <a:t> henge med hodet</a:t>
            </a:r>
            <a:r>
              <a:rPr lang="mr-IN" baseline="0" dirty="0"/>
              <a:t>…</a:t>
            </a:r>
            <a:r>
              <a:rPr lang="nb-NO" baseline="0" dirty="0"/>
              <a:t> ;)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6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515743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13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731675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•  Den tradisjonelle næringskilden i både jordbruk og hagedyrking</a:t>
            </a:r>
          </a:p>
          <a:p>
            <a:r>
              <a:rPr lang="nb-NO" dirty="0"/>
              <a:t>•  Gir et myldrende mikroliv og god jordstruktur</a:t>
            </a:r>
          </a:p>
          <a:p>
            <a:r>
              <a:rPr lang="nb-NO" dirty="0"/>
              <a:t>•  Rik på kalium som fremmer blomster,-frukt og </a:t>
            </a:r>
            <a:r>
              <a:rPr lang="nb-NO" dirty="0" err="1"/>
              <a:t>rotdannelse</a:t>
            </a:r>
            <a:endParaRPr lang="nb-NO" dirty="0"/>
          </a:p>
          <a:p>
            <a:r>
              <a:rPr lang="nb-NO" dirty="0"/>
              <a:t>•  Langtidsvirkende da en del av næringen er tilgjengelig for planterøttene straks, mens resten frigjøres over lengre tid</a:t>
            </a:r>
          </a:p>
          <a:p>
            <a:r>
              <a:rPr lang="nb-NO" dirty="0"/>
              <a:t>•  Varmebehandlet, pelletert og godkjent av Mattilsynet</a:t>
            </a:r>
          </a:p>
          <a:p>
            <a:r>
              <a:rPr lang="nb-NO" dirty="0"/>
              <a:t>•  Leveres i 15 l sekk og 10 l spann</a:t>
            </a:r>
          </a:p>
          <a:p>
            <a:r>
              <a:rPr lang="nb-NO" dirty="0"/>
              <a:t>•  Kan brukes i økologisk drift</a:t>
            </a:r>
          </a:p>
          <a:p>
            <a:r>
              <a:rPr lang="nb-NO" dirty="0"/>
              <a:t>•    Forbruk: </a:t>
            </a:r>
            <a:r>
              <a:rPr lang="nb-NO" dirty="0" err="1"/>
              <a:t>Ca</a:t>
            </a:r>
            <a:r>
              <a:rPr lang="nb-NO" dirty="0"/>
              <a:t> 2-4 liter pr 10 m2</a:t>
            </a:r>
          </a:p>
          <a:p>
            <a:r>
              <a:rPr lang="nb-NO" dirty="0"/>
              <a:t>•    NPK 4-1-2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15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35932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20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53593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Sponsor</a:t>
            </a:r>
            <a:r>
              <a:rPr lang="nb-NO" baseline="0" dirty="0"/>
              <a:t> for Baroniet i Rosendal fra 2017 </a:t>
            </a:r>
          </a:p>
          <a:p>
            <a:r>
              <a:rPr lang="nb-NO" baseline="0" dirty="0"/>
              <a:t>Helgjødsel </a:t>
            </a:r>
          </a:p>
          <a:p>
            <a:r>
              <a:rPr lang="nb-NO" baseline="0" dirty="0"/>
              <a:t>Blomstergjødsel</a:t>
            </a:r>
          </a:p>
          <a:p>
            <a:r>
              <a:rPr lang="nb-NO" baseline="0" dirty="0" err="1"/>
              <a:t>Kumix</a:t>
            </a:r>
            <a:r>
              <a:rPr lang="nb-NO" baseline="0" dirty="0"/>
              <a:t>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22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403340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28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2095977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A829E4-7B8F-48ED-BCF8-1C0A3C644052}" type="slidenum">
              <a:rPr lang="en-JM" smtClean="0"/>
              <a:t>33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20775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72677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761996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3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56717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0005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 med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4644646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n eller Usa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58958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8545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09759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k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EB838B13-6924-4206-A10C-A3EC8F991326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452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316587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0C2D860D-967D-4BD9-A37F-189CE2836843}" type="datetime1">
              <a:rPr lang="en-JM" smtClean="0"/>
              <a:t>26/03/2019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331354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29304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1CD66C3F-13B1-47BF-B150-BDBD3EDFB8C5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349830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3D8CED22-1324-420F-9DDB-486C9C86AD19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46951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C547C458-496C-434C-A570-E4D6360DAA32}" type="datetime1">
              <a:rPr lang="en-JM" smtClean="0"/>
              <a:t>26/03/2019</a:t>
            </a:fld>
            <a:endParaRPr lang="en-JM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533400" y="0"/>
            <a:ext cx="4343400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81600" y="361950"/>
            <a:ext cx="35052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181600" y="971550"/>
            <a:ext cx="3505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0583995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747783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3D8CED22-1324-420F-9DDB-486C9C86AD19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122527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9E9AC54A-676B-4975-9EF1-3F5C4FD04691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457200" y="1352550"/>
            <a:ext cx="2671762" cy="300672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>
                <a:solidFill>
                  <a:srgbClr val="17375E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5"/>
          </p:nvPr>
        </p:nvSpPr>
        <p:spPr>
          <a:xfrm>
            <a:off x="3733800" y="181768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/>
          </p:nvPr>
        </p:nvSpPr>
        <p:spPr>
          <a:xfrm>
            <a:off x="6407150" y="180975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/>
          </p:nvPr>
        </p:nvSpPr>
        <p:spPr>
          <a:xfrm>
            <a:off x="3736975" y="3405328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/>
          </p:nvPr>
        </p:nvSpPr>
        <p:spPr>
          <a:xfrm>
            <a:off x="6410325" y="3397390"/>
            <a:ext cx="2127250" cy="83026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/>
            </a:lvl2pPr>
            <a:lvl3pPr marL="914400" indent="0">
              <a:buFontTx/>
              <a:buNone/>
              <a:defRPr sz="1200"/>
            </a:lvl3pPr>
            <a:lvl4pPr marL="1371600" indent="0">
              <a:buFontTx/>
              <a:buNone/>
              <a:defRPr sz="1200"/>
            </a:lvl4pPr>
            <a:lvl5pPr marL="1828800" indent="0">
              <a:buFontTx/>
              <a:buNone/>
              <a:defRPr sz="1200"/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4114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32"/>
          <p:cNvSpPr>
            <a:spLocks noGrp="1"/>
          </p:cNvSpPr>
          <p:nvPr>
            <p:ph type="body" sz="quarter" idx="20"/>
          </p:nvPr>
        </p:nvSpPr>
        <p:spPr>
          <a:xfrm>
            <a:off x="6781800" y="1517508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32"/>
          <p:cNvSpPr>
            <a:spLocks noGrp="1"/>
          </p:cNvSpPr>
          <p:nvPr>
            <p:ph type="body" sz="quarter" idx="21"/>
          </p:nvPr>
        </p:nvSpPr>
        <p:spPr>
          <a:xfrm>
            <a:off x="4114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32"/>
          <p:cNvSpPr>
            <a:spLocks noGrp="1"/>
          </p:cNvSpPr>
          <p:nvPr>
            <p:ph type="body" sz="quarter" idx="22"/>
          </p:nvPr>
        </p:nvSpPr>
        <p:spPr>
          <a:xfrm>
            <a:off x="6781800" y="3101835"/>
            <a:ext cx="1600200" cy="30811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 b="0">
                <a:solidFill>
                  <a:srgbClr val="424C53"/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088178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9E9AC54A-676B-4975-9EF1-3F5C4FD04691}" type="datetime1">
              <a:rPr lang="en-JM" smtClean="0"/>
              <a:t>26/03/2019</a:t>
            </a:fld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3" name="Picture 2" descr="iMac-mock-up-diferents-view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123950"/>
            <a:ext cx="4419600" cy="3684048"/>
          </a:xfrm>
          <a:prstGeom prst="rect">
            <a:avLst/>
          </a:prstGeom>
        </p:spPr>
      </p:pic>
      <p:sp>
        <p:nvSpPr>
          <p:cNvPr id="19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2895600" y="1428750"/>
            <a:ext cx="3657600" cy="2209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82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555AFD0F-5A60-4362-A3AE-D1E505CB00FF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3"/>
          </p:nvPr>
        </p:nvSpPr>
        <p:spPr>
          <a:xfrm>
            <a:off x="609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Content Placeholder 38"/>
          <p:cNvSpPr>
            <a:spLocks noGrp="1"/>
          </p:cNvSpPr>
          <p:nvPr>
            <p:ph sz="quarter" idx="39"/>
          </p:nvPr>
        </p:nvSpPr>
        <p:spPr>
          <a:xfrm>
            <a:off x="1139952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Content Placeholder 13"/>
          <p:cNvSpPr>
            <a:spLocks noGrp="1"/>
          </p:cNvSpPr>
          <p:nvPr>
            <p:ph sz="quarter" idx="42"/>
          </p:nvPr>
        </p:nvSpPr>
        <p:spPr>
          <a:xfrm>
            <a:off x="34290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Content Placeholder 13"/>
          <p:cNvSpPr>
            <a:spLocks noGrp="1"/>
          </p:cNvSpPr>
          <p:nvPr>
            <p:ph sz="quarter" idx="43"/>
          </p:nvPr>
        </p:nvSpPr>
        <p:spPr>
          <a:xfrm>
            <a:off x="6324600" y="2057400"/>
            <a:ext cx="2362200" cy="2266950"/>
          </a:xfrm>
        </p:spPr>
        <p:txBody>
          <a:bodyPr>
            <a:normAutofit/>
          </a:bodyPr>
          <a:lstStyle>
            <a:lvl1pPr algn="l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cs typeface="Calibri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Content Placeholder 38"/>
          <p:cNvSpPr>
            <a:spLocks noGrp="1"/>
          </p:cNvSpPr>
          <p:nvPr>
            <p:ph sz="quarter" idx="60"/>
          </p:nvPr>
        </p:nvSpPr>
        <p:spPr>
          <a:xfrm>
            <a:off x="38862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Content Placeholder 38"/>
          <p:cNvSpPr>
            <a:spLocks noGrp="1"/>
          </p:cNvSpPr>
          <p:nvPr>
            <p:ph sz="quarter" idx="61"/>
          </p:nvPr>
        </p:nvSpPr>
        <p:spPr>
          <a:xfrm>
            <a:off x="6781800" y="1581150"/>
            <a:ext cx="1984248" cy="347472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algn="l">
              <a:buNone/>
              <a:defRPr sz="11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rgbClr val="595959"/>
                </a:solidFill>
                <a:latin typeface="Open Sans Light"/>
                <a:ea typeface="Open Sans" panose="020B0606030504020204" pitchFamily="34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7048809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5ADC7B7F-37C7-4ACB-B980-BD10B26F79EE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57200" y="1428750"/>
            <a:ext cx="8229600" cy="2971800"/>
          </a:xfrm>
        </p:spPr>
        <p:txBody>
          <a:bodyPr>
            <a:normAutofit/>
          </a:bodyPr>
          <a:lstStyle>
            <a:lvl1pPr marL="342900" indent="-342900">
              <a:buFont typeface="Courier New" pitchFamily="49" charset="0"/>
              <a:buChar char="o"/>
              <a:defRPr sz="1200">
                <a:solidFill>
                  <a:srgbClr val="17252F"/>
                </a:solidFill>
                <a:latin typeface="+mj-lt"/>
              </a:defRPr>
            </a:lvl1pPr>
            <a:lvl2pPr marL="742950" indent="-28575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2pPr>
            <a:lvl3pPr marL="11430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3pPr>
            <a:lvl4pPr marL="16002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4pPr>
            <a:lvl5pPr marL="2057400" indent="-228600">
              <a:buFont typeface="Sketch Rockwell" pitchFamily="2" charset="0"/>
              <a:buChar char="o"/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Futura LT Book" pitchFamily="2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rgbClr val="595959"/>
                </a:solidFill>
                <a:latin typeface="Open Sans Light"/>
                <a:ea typeface="Open Sans" panose="020B0606030504020204" pitchFamily="34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107035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5ADC7B7F-37C7-4ACB-B980-BD10B26F79EE}" type="datetime1">
              <a:rPr lang="en-JM" smtClean="0"/>
              <a:t>26/03/2019</a:t>
            </a:fld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rgbClr val="595959"/>
                </a:solidFill>
                <a:latin typeface="Open Sans Light"/>
                <a:ea typeface="Open Sans" panose="020B0606030504020204" pitchFamily="34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2514600" y="1638000"/>
            <a:ext cx="1752600" cy="25146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6324600" y="1638000"/>
            <a:ext cx="1752600" cy="251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3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41936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6B0EA3E6-B1F8-4342-B502-7A7E840EC71C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47"/>
          </p:nvPr>
        </p:nvSpPr>
        <p:spPr>
          <a:xfrm>
            <a:off x="989964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48"/>
          </p:nvPr>
        </p:nvSpPr>
        <p:spPr>
          <a:xfrm>
            <a:off x="990282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49"/>
          </p:nvPr>
        </p:nvSpPr>
        <p:spPr>
          <a:xfrm>
            <a:off x="990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50"/>
          </p:nvPr>
        </p:nvSpPr>
        <p:spPr>
          <a:xfrm>
            <a:off x="990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51"/>
          </p:nvPr>
        </p:nvSpPr>
        <p:spPr>
          <a:xfrm>
            <a:off x="990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60"/>
          </p:nvPr>
        </p:nvSpPr>
        <p:spPr>
          <a:xfrm>
            <a:off x="5181282" y="1558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61"/>
          </p:nvPr>
        </p:nvSpPr>
        <p:spPr>
          <a:xfrm>
            <a:off x="5181600" y="2092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9" name="Text Placeholder 13"/>
          <p:cNvSpPr>
            <a:spLocks noGrp="1"/>
          </p:cNvSpPr>
          <p:nvPr>
            <p:ph type="body" sz="quarter" idx="62"/>
          </p:nvPr>
        </p:nvSpPr>
        <p:spPr>
          <a:xfrm>
            <a:off x="5181600" y="27019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63"/>
          </p:nvPr>
        </p:nvSpPr>
        <p:spPr>
          <a:xfrm>
            <a:off x="5181600" y="32353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1" name="Text Placeholder 13"/>
          <p:cNvSpPr>
            <a:spLocks noGrp="1"/>
          </p:cNvSpPr>
          <p:nvPr>
            <p:ph type="body" sz="quarter" idx="64"/>
          </p:nvPr>
        </p:nvSpPr>
        <p:spPr>
          <a:xfrm>
            <a:off x="5181600" y="3768725"/>
            <a:ext cx="3048000" cy="4032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 Extrabold" pitchFamily="34" charset="0"/>
                <a:cs typeface="Open Sans Extrabol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050" b="1">
                <a:solidFill>
                  <a:srgbClr val="595959"/>
                </a:solidFill>
                <a:latin typeface="Open Sans Light"/>
                <a:ea typeface="Open Sans" panose="020B0606030504020204" pitchFamily="34" charset="0"/>
                <a:cs typeface="Open Sans Light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64456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285750"/>
            <a:ext cx="5715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1EFD8319-F131-433F-8578-8130D201B41F}" type="datetime1">
              <a:rPr lang="en-JM" smtClean="0"/>
              <a:t>26/03/2019</a:t>
            </a:fld>
            <a:endParaRPr lang="en-JM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2438400" cy="5162550"/>
          </a:xfrm>
          <a:prstGeom prst="rect">
            <a:avLst/>
          </a:prstGeom>
          <a:solidFill>
            <a:srgbClr val="363D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/>
          <p:cNvSpPr>
            <a:spLocks noChangeAspect="1"/>
          </p:cNvSpPr>
          <p:nvPr userDrawn="1"/>
        </p:nvSpPr>
        <p:spPr>
          <a:xfrm>
            <a:off x="769201" y="438150"/>
            <a:ext cx="899999" cy="899999"/>
          </a:xfrm>
          <a:prstGeom prst="ellipse">
            <a:avLst/>
          </a:prstGeom>
          <a:noFill/>
          <a:ln>
            <a:solidFill>
              <a:srgbClr val="424C5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839724" y="5086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900">
                <a:solidFill>
                  <a:schemeClr val="bg1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28194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691132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5715000" cy="8572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1EFD8319-F131-433F-8578-8130D201B41F}" type="datetime1">
              <a:rPr lang="en-JM" smtClean="0"/>
              <a:t>26/03/2019</a:t>
            </a:fld>
            <a:endParaRPr lang="en-JM"/>
          </a:p>
        </p:txBody>
      </p:sp>
      <p:sp>
        <p:nvSpPr>
          <p:cNvPr id="10" name="Rectangle 9"/>
          <p:cNvSpPr/>
          <p:nvPr userDrawn="1"/>
        </p:nvSpPr>
        <p:spPr>
          <a:xfrm>
            <a:off x="5486400" y="0"/>
            <a:ext cx="3657600" cy="5143500"/>
          </a:xfrm>
          <a:prstGeom prst="rect">
            <a:avLst/>
          </a:prstGeom>
          <a:solidFill>
            <a:srgbClr val="47A8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45566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3"/>
            <a:ext cx="8229600" cy="335279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3C9470E5-F634-443A-AA79-AAF32FFFEDDA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1888256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369213CF-9261-4AD7-BDC8-B86648E51819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33"/>
          </p:nvPr>
        </p:nvSpPr>
        <p:spPr>
          <a:xfrm>
            <a:off x="838200" y="14592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34"/>
          </p:nvPr>
        </p:nvSpPr>
        <p:spPr>
          <a:xfrm>
            <a:off x="838200" y="16573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35"/>
          </p:nvPr>
        </p:nvSpPr>
        <p:spPr>
          <a:xfrm>
            <a:off x="838200" y="25260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36"/>
          </p:nvPr>
        </p:nvSpPr>
        <p:spPr>
          <a:xfrm>
            <a:off x="838200" y="27241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37"/>
          </p:nvPr>
        </p:nvSpPr>
        <p:spPr>
          <a:xfrm>
            <a:off x="838200" y="3592830"/>
            <a:ext cx="2133600" cy="274320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rgbClr val="424C53"/>
                </a:solidFill>
                <a:latin typeface="+mj-lt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38"/>
          </p:nvPr>
        </p:nvSpPr>
        <p:spPr>
          <a:xfrm>
            <a:off x="838200" y="3790950"/>
            <a:ext cx="2819400" cy="609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24369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79E1ABC2-8FE6-42A7-9A1D-411A67E880C5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56"/>
          </p:nvPr>
        </p:nvSpPr>
        <p:spPr>
          <a:xfrm>
            <a:off x="533400" y="15811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57"/>
          </p:nvPr>
        </p:nvSpPr>
        <p:spPr>
          <a:xfrm>
            <a:off x="2760662" y="15811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58"/>
          </p:nvPr>
        </p:nvSpPr>
        <p:spPr>
          <a:xfrm>
            <a:off x="533400" y="2876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59"/>
          </p:nvPr>
        </p:nvSpPr>
        <p:spPr>
          <a:xfrm>
            <a:off x="2760662" y="2876550"/>
            <a:ext cx="2133600" cy="1219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rgbClr val="17252F"/>
                </a:solidFill>
              </a:defRPr>
            </a:lvl1pPr>
          </a:lstStyle>
          <a:p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605131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79E1ABC2-8FE6-42A7-9A1D-411A67E880C5}" type="datetime1">
              <a:rPr lang="en-JM" smtClean="0"/>
              <a:t>26/03/2019</a:t>
            </a:fld>
            <a:endParaRPr lang="en-JM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0" y="1520190"/>
            <a:ext cx="2286000" cy="228600"/>
          </a:xfrm>
          <a:prstGeom prst="rect">
            <a:avLst/>
          </a:prstGeom>
          <a:solidFill>
            <a:srgbClr val="CFD6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2286000" y="1520190"/>
            <a:ext cx="2286000" cy="228600"/>
          </a:xfrm>
          <a:prstGeom prst="rect">
            <a:avLst/>
          </a:prstGeom>
          <a:solidFill>
            <a:srgbClr val="576A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4572000" y="1520190"/>
            <a:ext cx="2286000" cy="228600"/>
          </a:xfrm>
          <a:prstGeom prst="rect">
            <a:avLst/>
          </a:prstGeom>
          <a:solidFill>
            <a:srgbClr val="47A8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6858000" y="1520190"/>
            <a:ext cx="2286000" cy="228600"/>
          </a:xfrm>
          <a:prstGeom prst="rect">
            <a:avLst/>
          </a:prstGeom>
          <a:solidFill>
            <a:srgbClr val="2C39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24"/>
          </p:nvPr>
        </p:nvSpPr>
        <p:spPr>
          <a:xfrm>
            <a:off x="0" y="1749742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0" name="Picture Placeholder 27"/>
          <p:cNvSpPr>
            <a:spLocks noGrp="1"/>
          </p:cNvSpPr>
          <p:nvPr>
            <p:ph type="pic" sz="quarter" idx="25"/>
          </p:nvPr>
        </p:nvSpPr>
        <p:spPr>
          <a:xfrm>
            <a:off x="2286000" y="1749742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1" name="Picture Placeholder 27"/>
          <p:cNvSpPr>
            <a:spLocks noGrp="1"/>
          </p:cNvSpPr>
          <p:nvPr>
            <p:ph type="pic" sz="quarter" idx="26"/>
          </p:nvPr>
        </p:nvSpPr>
        <p:spPr>
          <a:xfrm>
            <a:off x="4572000" y="1748790"/>
            <a:ext cx="2276856" cy="1309688"/>
          </a:xfrm>
        </p:spPr>
        <p:txBody>
          <a:bodyPr/>
          <a:lstStyle/>
          <a:p>
            <a:endParaRPr lang="en-JM"/>
          </a:p>
        </p:txBody>
      </p:sp>
      <p:sp>
        <p:nvSpPr>
          <p:cNvPr id="32" name="Picture Placeholder 27"/>
          <p:cNvSpPr>
            <a:spLocks noGrp="1"/>
          </p:cNvSpPr>
          <p:nvPr>
            <p:ph type="pic" sz="quarter" idx="27"/>
          </p:nvPr>
        </p:nvSpPr>
        <p:spPr>
          <a:xfrm>
            <a:off x="6858000" y="1748790"/>
            <a:ext cx="2286000" cy="1309688"/>
          </a:xfrm>
        </p:spPr>
        <p:txBody>
          <a:bodyPr/>
          <a:lstStyle/>
          <a:p>
            <a:endParaRPr lang="en-JM" dirty="0"/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28"/>
          </p:nvPr>
        </p:nvSpPr>
        <p:spPr>
          <a:xfrm>
            <a:off x="4572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29"/>
          </p:nvPr>
        </p:nvSpPr>
        <p:spPr>
          <a:xfrm>
            <a:off x="4572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41" name="Text Placeholder 35"/>
          <p:cNvSpPr>
            <a:spLocks noGrp="1"/>
          </p:cNvSpPr>
          <p:nvPr>
            <p:ph type="body" sz="quarter" idx="30"/>
          </p:nvPr>
        </p:nvSpPr>
        <p:spPr>
          <a:xfrm>
            <a:off x="25908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 dirty="0"/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31"/>
          </p:nvPr>
        </p:nvSpPr>
        <p:spPr>
          <a:xfrm>
            <a:off x="25908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43" name="Text Placeholder 35"/>
          <p:cNvSpPr>
            <a:spLocks noGrp="1"/>
          </p:cNvSpPr>
          <p:nvPr>
            <p:ph type="body" sz="quarter" idx="32"/>
          </p:nvPr>
        </p:nvSpPr>
        <p:spPr>
          <a:xfrm>
            <a:off x="48006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 dirty="0"/>
          </a:p>
        </p:txBody>
      </p:sp>
      <p:sp>
        <p:nvSpPr>
          <p:cNvPr id="44" name="Text Placeholder 39"/>
          <p:cNvSpPr>
            <a:spLocks noGrp="1"/>
          </p:cNvSpPr>
          <p:nvPr>
            <p:ph type="body" sz="quarter" idx="33"/>
          </p:nvPr>
        </p:nvSpPr>
        <p:spPr>
          <a:xfrm>
            <a:off x="48006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45" name="Text Placeholder 35"/>
          <p:cNvSpPr>
            <a:spLocks noGrp="1"/>
          </p:cNvSpPr>
          <p:nvPr>
            <p:ph type="body" sz="quarter" idx="34"/>
          </p:nvPr>
        </p:nvSpPr>
        <p:spPr>
          <a:xfrm>
            <a:off x="7010400" y="3349625"/>
            <a:ext cx="1752600" cy="36512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 b="1"/>
            </a:lvl2pPr>
            <a:lvl3pPr marL="914400" indent="0">
              <a:buFontTx/>
              <a:buNone/>
              <a:defRPr sz="1100" b="1"/>
            </a:lvl3pPr>
            <a:lvl4pPr marL="1371600" indent="0">
              <a:buFontTx/>
              <a:buNone/>
              <a:defRPr sz="1100" b="1"/>
            </a:lvl4pPr>
            <a:lvl5pPr marL="1828800" indent="0">
              <a:buFontTx/>
              <a:buNone/>
              <a:defRPr sz="1100" b="1"/>
            </a:lvl5pPr>
          </a:lstStyle>
          <a:p>
            <a:pPr lvl="0"/>
            <a:endParaRPr lang="en-JM" dirty="0"/>
          </a:p>
        </p:txBody>
      </p:sp>
      <p:sp>
        <p:nvSpPr>
          <p:cNvPr id="46" name="Text Placeholder 39"/>
          <p:cNvSpPr>
            <a:spLocks noGrp="1"/>
          </p:cNvSpPr>
          <p:nvPr>
            <p:ph type="body" sz="quarter" idx="35"/>
          </p:nvPr>
        </p:nvSpPr>
        <p:spPr>
          <a:xfrm>
            <a:off x="7010400" y="3562350"/>
            <a:ext cx="1752600" cy="533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44334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D4629C2-BE85-4169-82AB-464DF7657AE2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047750"/>
            <a:ext cx="9144000" cy="3581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endParaRPr lang="en-JM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8033657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438150"/>
            <a:ext cx="3810000" cy="857250"/>
          </a:xfrm>
        </p:spPr>
        <p:txBody>
          <a:bodyPr>
            <a:no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4CF31F37-9B96-4D7C-B7B5-43F72EAFD648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72000" cy="5143500"/>
          </a:xfrm>
        </p:spPr>
        <p:txBody>
          <a:bodyPr/>
          <a:lstStyle/>
          <a:p>
            <a:endParaRPr lang="en-JM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029200" y="2046269"/>
            <a:ext cx="3505200" cy="9906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6"/>
          </p:nvPr>
        </p:nvSpPr>
        <p:spPr>
          <a:xfrm>
            <a:off x="5791200" y="3189271"/>
            <a:ext cx="2438400" cy="30797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1" name="Content Placeholder 19"/>
          <p:cNvSpPr>
            <a:spLocks noGrp="1"/>
          </p:cNvSpPr>
          <p:nvPr>
            <p:ph sz="quarter" idx="17"/>
          </p:nvPr>
        </p:nvSpPr>
        <p:spPr>
          <a:xfrm>
            <a:off x="5791200" y="3714750"/>
            <a:ext cx="2438400" cy="46511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8"/>
          </p:nvPr>
        </p:nvSpPr>
        <p:spPr>
          <a:xfrm>
            <a:off x="5029200" y="1809752"/>
            <a:ext cx="3505200" cy="3571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2pPr>
            <a:lvl3pPr marL="9144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3pPr>
            <a:lvl4pPr marL="13716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4pPr>
            <a:lvl5pPr marL="1828800" indent="0">
              <a:buFontTx/>
              <a:buNone/>
              <a:defRPr sz="1300">
                <a:latin typeface="Open Sans" pitchFamily="34" charset="0"/>
                <a:ea typeface="Open Sans" pitchFamily="34" charset="0"/>
                <a:cs typeface="Open Sans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5029200" y="1028700"/>
            <a:ext cx="38100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4070236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774DCCC9-5783-4D49-8445-B294FED8C3D2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63"/>
          </p:nvPr>
        </p:nvSpPr>
        <p:spPr>
          <a:xfrm>
            <a:off x="457200" y="1352550"/>
            <a:ext cx="4267200" cy="28956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JM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66"/>
          </p:nvPr>
        </p:nvSpPr>
        <p:spPr>
          <a:xfrm>
            <a:off x="5638800" y="2502870"/>
            <a:ext cx="2994025" cy="6784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67"/>
          </p:nvPr>
        </p:nvSpPr>
        <p:spPr>
          <a:xfrm>
            <a:off x="5638800" y="2190750"/>
            <a:ext cx="1730375" cy="358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latin typeface="Franklin Gothic Medium" pitchFamily="34" charset="0"/>
              </a:defRPr>
            </a:lvl2pPr>
            <a:lvl3pPr marL="914400" indent="0">
              <a:buFontTx/>
              <a:buNone/>
              <a:defRPr sz="1400">
                <a:latin typeface="Franklin Gothic Medium" pitchFamily="34" charset="0"/>
              </a:defRPr>
            </a:lvl3pPr>
            <a:lvl4pPr marL="1371600" indent="0">
              <a:buFontTx/>
              <a:buNone/>
              <a:defRPr sz="1400">
                <a:latin typeface="Franklin Gothic Medium" pitchFamily="34" charset="0"/>
              </a:defRPr>
            </a:lvl4pPr>
            <a:lvl5pPr marL="1828800" indent="0">
              <a:buFontTx/>
              <a:buNone/>
              <a:defRPr sz="1400">
                <a:latin typeface="Franklin Gothic Medium" pitchFamily="34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68" hasCustomPrompt="1"/>
          </p:nvPr>
        </p:nvSpPr>
        <p:spPr>
          <a:xfrm>
            <a:off x="5334000" y="3562350"/>
            <a:ext cx="2743200" cy="381000"/>
          </a:xfrm>
          <a:prstGeom prst="roundRect">
            <a:avLst>
              <a:gd name="adj" fmla="val 16667"/>
            </a:avLst>
          </a:prstGeom>
          <a:solidFill>
            <a:srgbClr val="424C53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 IPSUM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quarter" idx="69" hasCustomPrompt="1"/>
          </p:nvPr>
        </p:nvSpPr>
        <p:spPr>
          <a:xfrm>
            <a:off x="53340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CFD6D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8" name="Content Placeholder 10"/>
          <p:cNvSpPr>
            <a:spLocks noGrp="1"/>
          </p:cNvSpPr>
          <p:nvPr>
            <p:ph sz="quarter" idx="70" hasCustomPrompt="1"/>
          </p:nvPr>
        </p:nvSpPr>
        <p:spPr>
          <a:xfrm>
            <a:off x="7010400" y="1660485"/>
            <a:ext cx="762000" cy="284485"/>
          </a:xfrm>
          <a:prstGeom prst="roundRect">
            <a:avLst>
              <a:gd name="adj" fmla="val 8295"/>
            </a:avLst>
          </a:prstGeom>
          <a:solidFill>
            <a:srgbClr val="2C3945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9" name="Content Placeholder 10"/>
          <p:cNvSpPr>
            <a:spLocks noGrp="1"/>
          </p:cNvSpPr>
          <p:nvPr>
            <p:ph sz="quarter" idx="71" hasCustomPrompt="1"/>
          </p:nvPr>
        </p:nvSpPr>
        <p:spPr>
          <a:xfrm>
            <a:off x="6172200" y="1657350"/>
            <a:ext cx="762000" cy="284485"/>
          </a:xfrm>
          <a:prstGeom prst="roundRect">
            <a:avLst>
              <a:gd name="adj" fmla="val 8295"/>
            </a:avLst>
          </a:prstGeom>
          <a:solidFill>
            <a:srgbClr val="47A832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050">
                <a:solidFill>
                  <a:schemeClr val="bg1"/>
                </a:solidFill>
                <a:latin typeface="+mj-lt"/>
                <a:cs typeface="Franklin Gothic Book" pitchFamily="34" charset="0"/>
              </a:defRPr>
            </a:lvl1pPr>
            <a:lvl2pPr marL="457200" indent="0">
              <a:buFontTx/>
              <a:buNone/>
              <a:defRPr sz="1200">
                <a:latin typeface="Franklin Gothic Medium" pitchFamily="34" charset="0"/>
              </a:defRPr>
            </a:lvl2pPr>
            <a:lvl3pPr marL="914400" indent="0">
              <a:buFontTx/>
              <a:buNone/>
              <a:defRPr sz="1200">
                <a:latin typeface="Franklin Gothic Medium" pitchFamily="34" charset="0"/>
              </a:defRPr>
            </a:lvl3pPr>
            <a:lvl4pPr marL="1371600" indent="0">
              <a:buFontTx/>
              <a:buNone/>
              <a:defRPr sz="1200">
                <a:latin typeface="Franklin Gothic Medium" pitchFamily="34" charset="0"/>
              </a:defRPr>
            </a:lvl4pPr>
            <a:lvl5pPr marL="1828800" indent="0">
              <a:buFontTx/>
              <a:buNone/>
              <a:defRPr sz="1200">
                <a:latin typeface="Franklin Gothic Medium" pitchFamily="34" charset="0"/>
              </a:defRPr>
            </a:lvl5pPr>
          </a:lstStyle>
          <a:p>
            <a:pPr lvl="0"/>
            <a:r>
              <a:rPr lang="en-JM" dirty="0"/>
              <a:t>LOREM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98135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89137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45FEE2C5-825C-409B-BBE1-69B1FFBF2DDD}" type="datetime1">
              <a:rPr lang="en-JM" smtClean="0"/>
              <a:t>26/03/2019</a:t>
            </a:fld>
            <a:endParaRPr lang="en-JM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60"/>
          </p:nvPr>
        </p:nvSpPr>
        <p:spPr>
          <a:xfrm>
            <a:off x="4572000" y="1711278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64"/>
          </p:nvPr>
        </p:nvSpPr>
        <p:spPr>
          <a:xfrm>
            <a:off x="4038604" y="3479061"/>
            <a:ext cx="4419603" cy="8382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70"/>
          </p:nvPr>
        </p:nvSpPr>
        <p:spPr>
          <a:xfrm>
            <a:off x="1143000" y="3867150"/>
            <a:ext cx="2336540" cy="30480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71"/>
          </p:nvPr>
        </p:nvSpPr>
        <p:spPr>
          <a:xfrm>
            <a:off x="4071418" y="2152650"/>
            <a:ext cx="4081981" cy="87630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Picture Placeholder 28"/>
          <p:cNvSpPr>
            <a:spLocks noGrp="1"/>
          </p:cNvSpPr>
          <p:nvPr>
            <p:ph type="pic" sz="quarter" idx="50"/>
          </p:nvPr>
        </p:nvSpPr>
        <p:spPr>
          <a:xfrm>
            <a:off x="1347852" y="1786002"/>
            <a:ext cx="1911096" cy="1911096"/>
          </a:xfrm>
          <a:prstGeom prst="ellipse">
            <a:avLst/>
          </a:prstGeom>
          <a:ln w="76200" cap="sq">
            <a:noFill/>
            <a:miter lim="800000"/>
          </a:ln>
          <a:effectLst>
            <a:innerShdw blurRad="114300">
              <a:schemeClr val="bg1">
                <a:lumMod val="50000"/>
              </a:schemeClr>
            </a:innerShdw>
          </a:effectLst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endParaRPr lang="en-JM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72"/>
          </p:nvPr>
        </p:nvSpPr>
        <p:spPr>
          <a:xfrm>
            <a:off x="4572000" y="3181350"/>
            <a:ext cx="2919699" cy="304800"/>
          </a:xfrm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2pPr>
            <a:lvl3pPr marL="91440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3pPr>
            <a:lvl4pPr marL="13716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4pPr>
            <a:lvl5pPr marL="1828800" indent="0">
              <a:buFontTx/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1218641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F91ABA6-F974-49D1-B78E-5E0F019F2F20}" type="datetime1">
              <a:rPr lang="en-JM" smtClean="0"/>
              <a:t>26/03/2019</a:t>
            </a:fld>
            <a:endParaRPr lang="en-JM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6133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25476" y="1587500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54987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7517259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F91ABA6-F974-49D1-B78E-5E0F019F2F20}" type="datetime1">
              <a:rPr lang="en-JM" smtClean="0"/>
              <a:t>26/03/2019</a:t>
            </a:fld>
            <a:endParaRPr lang="en-JM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0" y="1837540"/>
            <a:ext cx="0" cy="165599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09600" y="1816100"/>
            <a:ext cx="2987675" cy="64056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1143000" y="1587500"/>
            <a:ext cx="2459037" cy="37465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5257804" y="1809750"/>
            <a:ext cx="2987675" cy="640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5273679" y="1581149"/>
            <a:ext cx="2459037" cy="37465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  <a:lvl2pPr marL="457200" indent="0">
              <a:buFontTx/>
              <a:buNone/>
              <a:defRPr sz="1400">
                <a:solidFill>
                  <a:srgbClr val="0070C0"/>
                </a:solidFill>
              </a:defRPr>
            </a:lvl2pPr>
            <a:lvl3pPr marL="914400" indent="0">
              <a:buFontTx/>
              <a:buNone/>
              <a:defRPr sz="1400">
                <a:solidFill>
                  <a:srgbClr val="0070C0"/>
                </a:solidFill>
              </a:defRPr>
            </a:lvl3pPr>
            <a:lvl4pPr marL="1371600" indent="0">
              <a:buFontTx/>
              <a:buNone/>
              <a:defRPr sz="1400">
                <a:solidFill>
                  <a:srgbClr val="0070C0"/>
                </a:solidFill>
              </a:defRPr>
            </a:lvl4pPr>
            <a:lvl5pPr marL="1828800" indent="0">
              <a:buFontTx/>
              <a:buNone/>
              <a:defRPr sz="1400">
                <a:solidFill>
                  <a:srgbClr val="0070C0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988686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8ACF51B5-98A1-4B54-A7E3-5902628B626E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4648200" y="1962152"/>
            <a:ext cx="3924300" cy="2325687"/>
          </a:xfrm>
          <a:prstGeom prst="roundRect">
            <a:avLst>
              <a:gd name="adj" fmla="val 0"/>
            </a:avLst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600">
                <a:solidFill>
                  <a:srgbClr val="17252F"/>
                </a:solidFill>
              </a:defRPr>
            </a:lvl1pPr>
          </a:lstStyle>
          <a:p>
            <a:endParaRPr lang="en-JM" dirty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1219200" y="2190751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7696200" cy="47942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1219200" y="1962150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219200" y="3567115"/>
            <a:ext cx="2971800" cy="8334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en-JM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1219200" y="3338515"/>
            <a:ext cx="18288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Open Sans" pitchFamily="34" charset="0"/>
                <a:cs typeface="Franklin Gothic Demi Cond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3909217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8ACF51B5-98A1-4B54-A7E3-5902628B626E}" type="datetime1">
              <a:rPr lang="en-JM" smtClean="0"/>
              <a:t>26/03/2019</a:t>
            </a:fld>
            <a:endParaRPr lang="en-JM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/>
          </p:nvPr>
        </p:nvSpPr>
        <p:spPr>
          <a:xfrm>
            <a:off x="457200" y="1254125"/>
            <a:ext cx="7924800" cy="479425"/>
          </a:xfrm>
        </p:spPr>
        <p:txBody>
          <a:bodyPr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1100"/>
            </a:lvl2pPr>
            <a:lvl3pPr marL="914400" indent="0" algn="ctr">
              <a:buNone/>
              <a:defRPr sz="1100"/>
            </a:lvl3pPr>
            <a:lvl4pPr marL="1371600" indent="0" algn="ctr">
              <a:buNone/>
              <a:defRPr sz="1100"/>
            </a:lvl4pPr>
            <a:lvl5pPr marL="1828800" indent="0" algn="ctr"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381000" y="2848384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rgbClr val="CFD6DC"/>
                </a:solidFill>
                <a:latin typeface="Garamond"/>
                <a:cs typeface="Garamond"/>
              </a:rPr>
              <a:t>“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3048000" y="2848384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rgbClr val="CFD6DC"/>
                </a:solidFill>
                <a:latin typeface="Garamond"/>
                <a:cs typeface="Garamond"/>
              </a:rPr>
              <a:t>“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5715000" y="2823321"/>
            <a:ext cx="38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pc="-300" dirty="0">
                <a:solidFill>
                  <a:srgbClr val="CFD6DC"/>
                </a:solidFill>
                <a:latin typeface="Garamond"/>
                <a:cs typeface="Garamond"/>
              </a:rPr>
              <a:t>“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4"/>
          </p:nvPr>
        </p:nvSpPr>
        <p:spPr>
          <a:xfrm>
            <a:off x="677390" y="3297174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JM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25"/>
          </p:nvPr>
        </p:nvSpPr>
        <p:spPr>
          <a:xfrm>
            <a:off x="3392424" y="32971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JM"/>
          </a:p>
        </p:txBody>
      </p:sp>
      <p:sp>
        <p:nvSpPr>
          <p:cNvPr id="30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6211824" y="3297173"/>
            <a:ext cx="758952" cy="758952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endParaRPr lang="en-JM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27"/>
          </p:nvPr>
        </p:nvSpPr>
        <p:spPr>
          <a:xfrm>
            <a:off x="16002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33" name="Text Placeholder 31"/>
          <p:cNvSpPr>
            <a:spLocks noGrp="1"/>
          </p:cNvSpPr>
          <p:nvPr>
            <p:ph type="body" sz="quarter" idx="28"/>
          </p:nvPr>
        </p:nvSpPr>
        <p:spPr>
          <a:xfrm>
            <a:off x="43434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JM" dirty="0"/>
          </a:p>
        </p:txBody>
      </p:sp>
      <p:sp>
        <p:nvSpPr>
          <p:cNvPr id="34" name="Text Placeholder 31"/>
          <p:cNvSpPr>
            <a:spLocks noGrp="1"/>
          </p:cNvSpPr>
          <p:nvPr>
            <p:ph type="body" sz="quarter" idx="29"/>
          </p:nvPr>
        </p:nvSpPr>
        <p:spPr>
          <a:xfrm>
            <a:off x="7162800" y="3533775"/>
            <a:ext cx="1219200" cy="457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/>
            </a:lvl1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5542083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A83B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8C0E4627-DE2B-4CA6-BB37-D8B7D7229481}" type="datetime1">
              <a:rPr lang="en-JM" smtClean="0"/>
              <a:t>26/03/2019</a:t>
            </a:fld>
            <a:endParaRPr lang="en-JM"/>
          </a:p>
        </p:txBody>
      </p:sp>
      <p:sp>
        <p:nvSpPr>
          <p:cNvPr id="23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45315" y="1618814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65"/>
          </p:nvPr>
        </p:nvSpPr>
        <p:spPr>
          <a:xfrm>
            <a:off x="2780639" y="16573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66"/>
          </p:nvPr>
        </p:nvSpPr>
        <p:spPr>
          <a:xfrm>
            <a:off x="4800600" y="16573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27" name="Picture Placeholder 21"/>
          <p:cNvSpPr>
            <a:spLocks noGrp="1"/>
          </p:cNvSpPr>
          <p:nvPr>
            <p:ph type="pic" sz="quarter" idx="67"/>
          </p:nvPr>
        </p:nvSpPr>
        <p:spPr>
          <a:xfrm>
            <a:off x="6866088" y="1657350"/>
            <a:ext cx="1371600" cy="1371600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JM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68"/>
          </p:nvPr>
        </p:nvSpPr>
        <p:spPr>
          <a:xfrm>
            <a:off x="684213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69"/>
          </p:nvPr>
        </p:nvSpPr>
        <p:spPr>
          <a:xfrm>
            <a:off x="2728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70"/>
          </p:nvPr>
        </p:nvSpPr>
        <p:spPr>
          <a:xfrm>
            <a:off x="684213" y="3186112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71"/>
          </p:nvPr>
        </p:nvSpPr>
        <p:spPr>
          <a:xfrm>
            <a:off x="684212" y="3365500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5" name="Text Placeholder 11"/>
          <p:cNvSpPr>
            <a:spLocks noGrp="1"/>
          </p:cNvSpPr>
          <p:nvPr>
            <p:ph type="body" sz="quarter" idx="72"/>
          </p:nvPr>
        </p:nvSpPr>
        <p:spPr>
          <a:xfrm>
            <a:off x="2741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36" name="Text Placeholder 13"/>
          <p:cNvSpPr>
            <a:spLocks noGrp="1"/>
          </p:cNvSpPr>
          <p:nvPr>
            <p:ph type="body" sz="quarter" idx="73"/>
          </p:nvPr>
        </p:nvSpPr>
        <p:spPr>
          <a:xfrm>
            <a:off x="2741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74"/>
          </p:nvPr>
        </p:nvSpPr>
        <p:spPr>
          <a:xfrm>
            <a:off x="480060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39" name="Text Placeholder 11"/>
          <p:cNvSpPr>
            <a:spLocks noGrp="1"/>
          </p:cNvSpPr>
          <p:nvPr>
            <p:ph type="body" sz="quarter" idx="75"/>
          </p:nvPr>
        </p:nvSpPr>
        <p:spPr>
          <a:xfrm>
            <a:off x="481344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0" name="Text Placeholder 13"/>
          <p:cNvSpPr>
            <a:spLocks noGrp="1"/>
          </p:cNvSpPr>
          <p:nvPr>
            <p:ph type="body" sz="quarter" idx="76"/>
          </p:nvPr>
        </p:nvSpPr>
        <p:spPr>
          <a:xfrm>
            <a:off x="481344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77"/>
          </p:nvPr>
        </p:nvSpPr>
        <p:spPr>
          <a:xfrm>
            <a:off x="6919770" y="3714750"/>
            <a:ext cx="1843230" cy="5334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050"/>
            </a:lvl1pPr>
          </a:lstStyle>
          <a:p>
            <a:pPr lvl="0"/>
            <a:endParaRPr lang="en-JM" dirty="0"/>
          </a:p>
        </p:txBody>
      </p:sp>
      <p:sp>
        <p:nvSpPr>
          <p:cNvPr id="42" name="Text Placeholder 11"/>
          <p:cNvSpPr>
            <a:spLocks noGrp="1"/>
          </p:cNvSpPr>
          <p:nvPr>
            <p:ph type="body" sz="quarter" idx="78"/>
          </p:nvPr>
        </p:nvSpPr>
        <p:spPr>
          <a:xfrm>
            <a:off x="6932613" y="3181350"/>
            <a:ext cx="1830387" cy="300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050" b="1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050">
                <a:latin typeface="Mission Gothic Regular" pitchFamily="50" charset="0"/>
              </a:defRPr>
            </a:lvl2pPr>
            <a:lvl3pPr>
              <a:defRPr sz="1050">
                <a:latin typeface="Mission Gothic Regular" pitchFamily="50" charset="0"/>
              </a:defRPr>
            </a:lvl3pPr>
            <a:lvl4pPr>
              <a:defRPr sz="1050">
                <a:latin typeface="Mission Gothic Regular" pitchFamily="50" charset="0"/>
              </a:defRPr>
            </a:lvl4pPr>
            <a:lvl5pPr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43" name="Text Placeholder 13"/>
          <p:cNvSpPr>
            <a:spLocks noGrp="1"/>
          </p:cNvSpPr>
          <p:nvPr>
            <p:ph type="body" sz="quarter" idx="79"/>
          </p:nvPr>
        </p:nvSpPr>
        <p:spPr>
          <a:xfrm>
            <a:off x="6932612" y="3360738"/>
            <a:ext cx="1097280" cy="2317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endParaRPr lang="en-JM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19839682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BB94B3F8-6268-4052-B0FB-448A863636EB}" type="datetime1">
              <a:rPr lang="en-JM" smtClean="0"/>
              <a:t>26/03/2019</a:t>
            </a:fld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4145827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21594"/>
            <a:ext cx="4038600" cy="292655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66D98FCD-D03E-42F2-9B1E-C43514318C53}" type="datetime1">
              <a:rPr lang="en-JM" smtClean="0"/>
              <a:t>26/03/2019</a:t>
            </a:fld>
            <a:endParaRPr lang="en-JM"/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5431288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2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rgbClr val="424C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12156"/>
            <a:ext cx="4040188" cy="254079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2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1200" b="1">
                <a:solidFill>
                  <a:srgbClr val="424C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012156"/>
            <a:ext cx="4041775" cy="2540794"/>
          </a:xfrm>
        </p:spPr>
        <p:txBody>
          <a:bodyPr>
            <a:normAutofit/>
          </a:bodyPr>
          <a:lstStyle>
            <a:lvl1pPr>
              <a:defRPr sz="14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200">
                <a:solidFill>
                  <a:schemeClr val="bg1">
                    <a:lumMod val="65000"/>
                  </a:schemeClr>
                </a:solidFill>
              </a:defRPr>
            </a:lvl2pPr>
            <a:lvl3pPr>
              <a:defRPr sz="1100">
                <a:solidFill>
                  <a:schemeClr val="bg1">
                    <a:lumMod val="65000"/>
                  </a:schemeClr>
                </a:solidFill>
              </a:defRPr>
            </a:lvl3pPr>
            <a:lvl4pPr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>
              <a:defRPr sz="1050">
                <a:solidFill>
                  <a:schemeClr val="bg1">
                    <a:lumMod val="6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113E649B-2A43-49A7-B9FD-0460FA7E8E17}" type="datetime1">
              <a:rPr lang="en-JM" smtClean="0"/>
              <a:t>26/03/2019</a:t>
            </a:fld>
            <a:endParaRPr lang="en-JM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9872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2036456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33400" y="1809750"/>
            <a:ext cx="3124200" cy="2057400"/>
          </a:xfrm>
          <a:prstGeom prst="rect">
            <a:avLst/>
          </a:prstGeom>
          <a:solidFill>
            <a:srgbClr val="47A8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6" name="Picture 5" descr="iPad-Retina-Display-Mocku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295400"/>
            <a:ext cx="2552878" cy="3562350"/>
          </a:xfrm>
          <a:prstGeom prst="rect">
            <a:avLst/>
          </a:prstGeom>
        </p:spPr>
      </p:pic>
      <p:sp>
        <p:nvSpPr>
          <p:cNvPr id="12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3581400" y="1676400"/>
            <a:ext cx="1956816" cy="23622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759775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519496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25"/>
          </p:nvPr>
        </p:nvSpPr>
        <p:spPr>
          <a:xfrm>
            <a:off x="762000" y="2038350"/>
            <a:ext cx="3429000" cy="9906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0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6"/>
          </p:nvPr>
        </p:nvSpPr>
        <p:spPr>
          <a:xfrm>
            <a:off x="762000" y="1809750"/>
            <a:ext cx="22860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/>
            </a:lvl2pPr>
            <a:lvl3pPr marL="914400" indent="0">
              <a:buFontTx/>
              <a:buNone/>
              <a:defRPr sz="1100"/>
            </a:lvl3pPr>
            <a:lvl4pPr marL="1371600" indent="0">
              <a:buFontTx/>
              <a:buNone/>
              <a:defRPr sz="1100"/>
            </a:lvl4pPr>
            <a:lvl5pPr marL="1828800" indent="0">
              <a:buFontTx/>
              <a:buNone/>
              <a:defRPr sz="1100"/>
            </a:lvl5pPr>
          </a:lstStyle>
          <a:p>
            <a:pPr lvl="0"/>
            <a:endParaRPr lang="en-JM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7"/>
          </p:nvPr>
        </p:nvSpPr>
        <p:spPr>
          <a:xfrm>
            <a:off x="1143000" y="31146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8"/>
          </p:nvPr>
        </p:nvSpPr>
        <p:spPr>
          <a:xfrm>
            <a:off x="2819400" y="31147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1" name="Text Placeholder 28"/>
          <p:cNvSpPr>
            <a:spLocks noGrp="1"/>
          </p:cNvSpPr>
          <p:nvPr>
            <p:ph type="body" sz="quarter" idx="29"/>
          </p:nvPr>
        </p:nvSpPr>
        <p:spPr>
          <a:xfrm>
            <a:off x="1143000" y="3638475"/>
            <a:ext cx="12192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30"/>
          </p:nvPr>
        </p:nvSpPr>
        <p:spPr>
          <a:xfrm>
            <a:off x="2819400" y="3638550"/>
            <a:ext cx="1447800" cy="3048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6" name="Picture 5" descr="iPad-Retina-Display-Mocku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276350"/>
            <a:ext cx="2590800" cy="3615267"/>
          </a:xfrm>
          <a:prstGeom prst="rect">
            <a:avLst/>
          </a:prstGeom>
        </p:spPr>
      </p:pic>
      <p:sp>
        <p:nvSpPr>
          <p:cNvPr id="21" name="Picture Placeholder 20"/>
          <p:cNvSpPr>
            <a:spLocks noGrp="1"/>
          </p:cNvSpPr>
          <p:nvPr>
            <p:ph type="pic" sz="quarter" idx="24"/>
          </p:nvPr>
        </p:nvSpPr>
        <p:spPr>
          <a:xfrm>
            <a:off x="5638800" y="1657350"/>
            <a:ext cx="1981200" cy="24384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10140117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M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4"/>
          </p:nvPr>
        </p:nvSpPr>
        <p:spPr>
          <a:xfrm>
            <a:off x="1066800" y="3021012"/>
            <a:ext cx="2362200" cy="38417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5"/>
          </p:nvPr>
        </p:nvSpPr>
        <p:spPr>
          <a:xfrm>
            <a:off x="1066800" y="3554412"/>
            <a:ext cx="2590800" cy="4651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6"/>
          </p:nvPr>
        </p:nvSpPr>
        <p:spPr>
          <a:xfrm>
            <a:off x="457200" y="1835150"/>
            <a:ext cx="3429000" cy="10414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2pPr>
            <a:lvl3pPr marL="9144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3pPr>
            <a:lvl4pPr marL="13716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4pPr>
            <a:lvl5pPr marL="1828800" indent="0">
              <a:buFontTx/>
              <a:buNone/>
              <a:defRPr sz="1050">
                <a:solidFill>
                  <a:schemeClr val="bg1">
                    <a:lumMod val="65000"/>
                  </a:schemeClr>
                </a:solidFill>
                <a:latin typeface="+mj-lt"/>
              </a:defRPr>
            </a:lvl5pPr>
          </a:lstStyle>
          <a:p>
            <a:pPr lvl="0"/>
            <a:endParaRPr lang="en-JM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7"/>
          </p:nvPr>
        </p:nvSpPr>
        <p:spPr>
          <a:xfrm>
            <a:off x="457200" y="1581150"/>
            <a:ext cx="2362200" cy="3571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FontTx/>
              <a:buNone/>
              <a:defRPr sz="1100">
                <a:solidFill>
                  <a:srgbClr val="424C53"/>
                </a:solidFill>
              </a:defRPr>
            </a:lvl2pPr>
            <a:lvl3pPr marL="914400" indent="0">
              <a:buFontTx/>
              <a:buNone/>
              <a:defRPr sz="1100">
                <a:solidFill>
                  <a:srgbClr val="424C53"/>
                </a:solidFill>
              </a:defRPr>
            </a:lvl3pPr>
            <a:lvl4pPr marL="1371600" indent="0">
              <a:buFontTx/>
              <a:buNone/>
              <a:defRPr sz="1100">
                <a:solidFill>
                  <a:srgbClr val="424C53"/>
                </a:solidFill>
              </a:defRPr>
            </a:lvl4pPr>
            <a:lvl5pPr marL="1828800" indent="0">
              <a:buFontTx/>
              <a:buNone/>
              <a:defRPr sz="1100">
                <a:solidFill>
                  <a:srgbClr val="424C53"/>
                </a:solidFill>
              </a:defRPr>
            </a:lvl5pPr>
          </a:lstStyle>
          <a:p>
            <a:pPr lvl="0"/>
            <a:endParaRPr lang="en-JM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  <p:pic>
        <p:nvPicPr>
          <p:cNvPr id="6" name="Picture 5" descr="iPhone-5C-Multi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23950"/>
            <a:ext cx="1752600" cy="3314872"/>
          </a:xfrm>
          <a:prstGeom prst="rect">
            <a:avLst/>
          </a:prstGeom>
        </p:spPr>
      </p:pic>
      <p:sp>
        <p:nvSpPr>
          <p:cNvPr id="22" name="Picture Placeholder 21"/>
          <p:cNvSpPr>
            <a:spLocks noGrp="1"/>
          </p:cNvSpPr>
          <p:nvPr>
            <p:ph type="pic" sz="quarter" idx="28"/>
          </p:nvPr>
        </p:nvSpPr>
        <p:spPr>
          <a:xfrm>
            <a:off x="5105400" y="1657350"/>
            <a:ext cx="1259400" cy="2286000"/>
          </a:xfrm>
        </p:spPr>
        <p:txBody>
          <a:bodyPr/>
          <a:lstStyle/>
          <a:p>
            <a:endParaRPr lang="en-JM"/>
          </a:p>
        </p:txBody>
      </p:sp>
      <p:pic>
        <p:nvPicPr>
          <p:cNvPr id="17" name="Picture 16" descr="iPhone-5C-Multicolors-Mock-up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123950"/>
            <a:ext cx="1752600" cy="3314872"/>
          </a:xfrm>
          <a:prstGeom prst="rect">
            <a:avLst/>
          </a:prstGeom>
        </p:spPr>
      </p:pic>
      <p:sp>
        <p:nvSpPr>
          <p:cNvPr id="19" name="Picture Placeholder 21"/>
          <p:cNvSpPr>
            <a:spLocks noGrp="1"/>
          </p:cNvSpPr>
          <p:nvPr>
            <p:ph type="pic" sz="quarter" idx="29"/>
          </p:nvPr>
        </p:nvSpPr>
        <p:spPr>
          <a:xfrm>
            <a:off x="6781800" y="1657350"/>
            <a:ext cx="1259400" cy="2286000"/>
          </a:xfrm>
        </p:spPr>
        <p:txBody>
          <a:bodyPr/>
          <a:lstStyle/>
          <a:p>
            <a:endParaRPr lang="en-JM"/>
          </a:p>
        </p:txBody>
      </p:sp>
    </p:spTree>
    <p:extLst>
      <p:ext uri="{BB962C8B-B14F-4D97-AF65-F5344CB8AC3E}">
        <p14:creationId xmlns:p14="http://schemas.microsoft.com/office/powerpoint/2010/main" val="386625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705600" y="133350"/>
            <a:ext cx="2133600" cy="273844"/>
          </a:xfrm>
          <a:prstGeom prst="rect">
            <a:avLst/>
          </a:prstGeom>
        </p:spPr>
        <p:txBody>
          <a:bodyPr/>
          <a:lstStyle/>
          <a:p>
            <a:fld id="{F835776F-E560-4B35-AB3E-77ED94C2C251}" type="datetime1">
              <a:rPr lang="en-JM" smtClean="0"/>
              <a:t>26/03/2019</a:t>
            </a:fld>
            <a:endParaRPr lang="en-JM"/>
          </a:p>
        </p:txBody>
      </p:sp>
      <p:sp>
        <p:nvSpPr>
          <p:cNvPr id="7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457200" y="876300"/>
            <a:ext cx="5029200" cy="323850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1200" b="1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050">
                <a:latin typeface="Mission Gothic Regular" pitchFamily="50" charset="0"/>
              </a:defRPr>
            </a:lvl2pPr>
            <a:lvl3pPr marL="914400" indent="0">
              <a:buFontTx/>
              <a:buNone/>
              <a:defRPr sz="1050">
                <a:latin typeface="Mission Gothic Regular" pitchFamily="50" charset="0"/>
              </a:defRPr>
            </a:lvl3pPr>
            <a:lvl4pPr marL="1371600" indent="0">
              <a:buFontTx/>
              <a:buNone/>
              <a:defRPr sz="1050">
                <a:latin typeface="Mission Gothic Regular" pitchFamily="50" charset="0"/>
              </a:defRPr>
            </a:lvl4pPr>
            <a:lvl5pPr marL="1828800" indent="0">
              <a:buFontTx/>
              <a:buNone/>
              <a:defRPr sz="1050">
                <a:latin typeface="Mission Gothic Regular" pitchFamily="50" charset="0"/>
              </a:defRPr>
            </a:lvl5pPr>
          </a:lstStyle>
          <a:p>
            <a:pPr lvl="0"/>
            <a:endParaRPr lang="en-JM" dirty="0"/>
          </a:p>
        </p:txBody>
      </p:sp>
    </p:spTree>
    <p:extLst>
      <p:ext uri="{BB962C8B-B14F-4D97-AF65-F5344CB8AC3E}">
        <p14:creationId xmlns:p14="http://schemas.microsoft.com/office/powerpoint/2010/main" val="7864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8552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9567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8961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nb-NO"/>
              <a:t>Klikk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751868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image" Target="../media/image3.emf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Picture 4" descr="kkk.jpg"/>
          <p:cNvPicPr>
            <a:picLocks noChangeAspect="1"/>
          </p:cNvPicPr>
          <p:nvPr userDrawn="1"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"/>
            <a:ext cx="9144000" cy="5149850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 noChangeAspect="1"/>
          </p:cNvSpPr>
          <p:nvPr userDrawn="1"/>
        </p:nvSpPr>
        <p:spPr>
          <a:xfrm rot="5400000">
            <a:off x="8657100" y="637050"/>
            <a:ext cx="685800" cy="288000"/>
          </a:xfrm>
          <a:prstGeom prst="rect">
            <a:avLst/>
          </a:prstGeom>
          <a:solidFill>
            <a:srgbClr val="2C3945"/>
          </a:solidFill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kern="1200">
                <a:solidFill>
                  <a:srgbClr val="A6A6A6"/>
                </a:solidFill>
                <a:latin typeface="Calibri"/>
                <a:ea typeface="Open Sans" pitchFamily="34" charset="0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JM" sz="900" dirty="0">
                <a:solidFill>
                  <a:schemeClr val="bg1"/>
                </a:solidFill>
                <a:latin typeface="Open Sans Light"/>
                <a:cs typeface="Open Sans Light"/>
              </a:rPr>
              <a:t>SIDE</a:t>
            </a:r>
            <a:r>
              <a:rPr lang="en-JM" sz="900" baseline="0" dirty="0">
                <a:solidFill>
                  <a:schemeClr val="bg1"/>
                </a:solidFill>
                <a:latin typeface="Open Sans Light"/>
                <a:cs typeface="Open Sans Light"/>
              </a:rPr>
              <a:t> </a:t>
            </a:r>
            <a:fld id="{857B18ED-D931-45F4-8873-1BEDAB4DC03E}" type="slidenum">
              <a:rPr lang="en-JM" sz="900" smtClean="0">
                <a:solidFill>
                  <a:schemeClr val="bg1"/>
                </a:solidFill>
                <a:latin typeface="Open Sans Light"/>
                <a:cs typeface="Open Sans Light"/>
              </a:rPr>
              <a:pPr/>
              <a:t>‹#›</a:t>
            </a:fld>
            <a:endParaRPr lang="en-JM" sz="900" dirty="0">
              <a:solidFill>
                <a:schemeClr val="bg1"/>
              </a:solidFill>
              <a:latin typeface="Open Sans Light"/>
              <a:cs typeface="Open Sans Light"/>
            </a:endParaRPr>
          </a:p>
        </p:txBody>
      </p:sp>
      <p:grpSp>
        <p:nvGrpSpPr>
          <p:cNvPr id="30" name="Group 15"/>
          <p:cNvGrpSpPr>
            <a:grpSpLocks/>
          </p:cNvGrpSpPr>
          <p:nvPr userDrawn="1"/>
        </p:nvGrpSpPr>
        <p:grpSpPr bwMode="auto">
          <a:xfrm>
            <a:off x="1534042" y="4803188"/>
            <a:ext cx="5831958" cy="9525"/>
            <a:chOff x="548640" y="914400"/>
            <a:chExt cx="8046720" cy="9144"/>
          </a:xfrm>
        </p:grpSpPr>
        <p:cxnSp>
          <p:nvCxnSpPr>
            <p:cNvPr id="31" name="Straight Connector 11"/>
            <p:cNvCxnSpPr/>
            <p:nvPr userDrawn="1"/>
          </p:nvCxnSpPr>
          <p:spPr>
            <a:xfrm>
              <a:off x="548640" y="914400"/>
              <a:ext cx="80467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12"/>
            <p:cNvCxnSpPr/>
            <p:nvPr userDrawn="1"/>
          </p:nvCxnSpPr>
          <p:spPr>
            <a:xfrm>
              <a:off x="548640" y="923544"/>
              <a:ext cx="80467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Placeholder 6"/>
          <p:cNvSpPr txBox="1">
            <a:spLocks/>
          </p:cNvSpPr>
          <p:nvPr userDrawn="1"/>
        </p:nvSpPr>
        <p:spPr>
          <a:xfrm>
            <a:off x="7169150" y="4629150"/>
            <a:ext cx="1524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1000" kern="1200">
                <a:solidFill>
                  <a:srgbClr val="0070C0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Nexa Bold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JM" sz="800" b="1" dirty="0">
                <a:solidFill>
                  <a:srgbClr val="36A83B"/>
                </a:solidFill>
                <a:latin typeface="Open Sans"/>
                <a:ea typeface="Open Sans" pitchFamily="34" charset="0"/>
                <a:cs typeface="Open Sans"/>
              </a:rPr>
              <a:t>www.naturgjodsel.no</a:t>
            </a:r>
          </a:p>
        </p:txBody>
      </p:sp>
      <p:grpSp>
        <p:nvGrpSpPr>
          <p:cNvPr id="34" name="Group 14"/>
          <p:cNvGrpSpPr/>
          <p:nvPr userDrawn="1"/>
        </p:nvGrpSpPr>
        <p:grpSpPr>
          <a:xfrm>
            <a:off x="563881" y="438150"/>
            <a:ext cx="274319" cy="45719"/>
            <a:chOff x="563881" y="438150"/>
            <a:chExt cx="274319" cy="45719"/>
          </a:xfrm>
        </p:grpSpPr>
        <p:sp>
          <p:nvSpPr>
            <p:cNvPr id="35" name="Oval 15"/>
            <p:cNvSpPr/>
            <p:nvPr/>
          </p:nvSpPr>
          <p:spPr>
            <a:xfrm>
              <a:off x="563881" y="438150"/>
              <a:ext cx="45719" cy="45719"/>
            </a:xfrm>
            <a:prstGeom prst="ellipse">
              <a:avLst/>
            </a:prstGeom>
            <a:solidFill>
              <a:srgbClr val="C4CAD1"/>
            </a:solidFill>
            <a:ln>
              <a:solidFill>
                <a:srgbClr val="C4C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6"/>
            <p:cNvSpPr/>
            <p:nvPr/>
          </p:nvSpPr>
          <p:spPr>
            <a:xfrm>
              <a:off x="640081" y="438150"/>
              <a:ext cx="45719" cy="45719"/>
            </a:xfrm>
            <a:prstGeom prst="ellipse">
              <a:avLst/>
            </a:prstGeom>
            <a:solidFill>
              <a:srgbClr val="C4CAD1"/>
            </a:solidFill>
            <a:ln>
              <a:solidFill>
                <a:srgbClr val="C4C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17"/>
            <p:cNvSpPr/>
            <p:nvPr/>
          </p:nvSpPr>
          <p:spPr>
            <a:xfrm>
              <a:off x="716281" y="438150"/>
              <a:ext cx="45719" cy="45719"/>
            </a:xfrm>
            <a:prstGeom prst="ellipse">
              <a:avLst/>
            </a:prstGeom>
            <a:solidFill>
              <a:srgbClr val="C4CAD1"/>
            </a:solidFill>
            <a:ln>
              <a:solidFill>
                <a:srgbClr val="C4C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8"/>
            <p:cNvSpPr/>
            <p:nvPr/>
          </p:nvSpPr>
          <p:spPr>
            <a:xfrm>
              <a:off x="792481" y="438150"/>
              <a:ext cx="45719" cy="45719"/>
            </a:xfrm>
            <a:prstGeom prst="ellipse">
              <a:avLst/>
            </a:prstGeom>
            <a:solidFill>
              <a:srgbClr val="C4CAD1"/>
            </a:solidFill>
            <a:ln>
              <a:solidFill>
                <a:srgbClr val="C4CAD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6" descr="sss.png"/>
          <p:cNvPicPr>
            <a:picLocks noChangeAspect="1"/>
          </p:cNvPicPr>
          <p:nvPr userDrawn="1"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05350"/>
            <a:ext cx="673908" cy="215996"/>
          </a:xfrm>
          <a:prstGeom prst="rect">
            <a:avLst/>
          </a:prstGeom>
        </p:spPr>
      </p:pic>
      <p:pic>
        <p:nvPicPr>
          <p:cNvPr id="40" name="Bilde 39" descr="Norsk Naturgjødsel-logo.pdf"/>
          <p:cNvPicPr>
            <a:picLocks noChangeAspect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732444"/>
            <a:ext cx="838200" cy="1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97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734" r:id="rId23"/>
    <p:sldLayoutId id="2147483679" r:id="rId24"/>
    <p:sldLayoutId id="2147483650" r:id="rId25"/>
    <p:sldLayoutId id="2147483706" r:id="rId26"/>
    <p:sldLayoutId id="2147483688" r:id="rId27"/>
    <p:sldLayoutId id="2147483684" r:id="rId28"/>
    <p:sldLayoutId id="2147483708" r:id="rId29"/>
    <p:sldLayoutId id="2147483703" r:id="rId30"/>
    <p:sldLayoutId id="2147483704" r:id="rId31"/>
    <p:sldLayoutId id="2147483705" r:id="rId32"/>
    <p:sldLayoutId id="2147483680" r:id="rId33"/>
    <p:sldLayoutId id="2147483681" r:id="rId34"/>
    <p:sldLayoutId id="2147483677" r:id="rId35"/>
    <p:sldLayoutId id="2147483709" r:id="rId36"/>
    <p:sldLayoutId id="2147483691" r:id="rId37"/>
    <p:sldLayoutId id="2147483669" r:id="rId38"/>
    <p:sldLayoutId id="2147483667" r:id="rId39"/>
    <p:sldLayoutId id="2147483663" r:id="rId40"/>
    <p:sldLayoutId id="2147483662" r:id="rId41"/>
    <p:sldLayoutId id="2147483702" r:id="rId42"/>
    <p:sldLayoutId id="2147483661" r:id="rId43"/>
    <p:sldLayoutId id="2147483710" r:id="rId44"/>
    <p:sldLayoutId id="2147483660" r:id="rId45"/>
    <p:sldLayoutId id="2147483651" r:id="rId46"/>
    <p:sldLayoutId id="2147483652" r:id="rId47"/>
    <p:sldLayoutId id="2147483653" r:id="rId48"/>
    <p:sldLayoutId id="2147483700" r:id="rId49"/>
    <p:sldLayoutId id="2147483699" r:id="rId50"/>
    <p:sldLayoutId id="2147483698" r:id="rId51"/>
    <p:sldLayoutId id="2147483695" r:id="rId5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41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28.emf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hyperlink" Target="http://www.vollil.no/idretter/fotball" TargetMode="External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lassholder for bilde 13" descr="gras.jpg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Rektangel 15"/>
          <p:cNvSpPr/>
          <p:nvPr/>
        </p:nvSpPr>
        <p:spPr>
          <a:xfrm>
            <a:off x="0" y="1200150"/>
            <a:ext cx="9144000" cy="16764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Bilde 14" descr="Norsk Naturgjødsel-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78" y="1682750"/>
            <a:ext cx="3795644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nolgufu\Pictures\2013-11-21 telefon nov 13\telefon nov 13 5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7" b="3284"/>
          <a:stretch/>
        </p:blipFill>
        <p:spPr bwMode="auto">
          <a:xfrm>
            <a:off x="577850" y="869950"/>
            <a:ext cx="7988300" cy="340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7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3" name="Rectangle 2"/>
          <p:cNvSpPr/>
          <p:nvPr/>
        </p:nvSpPr>
        <p:spPr>
          <a:xfrm>
            <a:off x="762000" y="3086100"/>
            <a:ext cx="2073031" cy="2057400"/>
          </a:xfrm>
          <a:prstGeom prst="rect">
            <a:avLst/>
          </a:prstGeom>
          <a:solidFill>
            <a:srgbClr val="47A832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68000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r>
              <a:rPr lang="nb-NO" b="1" dirty="0">
                <a:solidFill>
                  <a:schemeClr val="bg1"/>
                </a:solidFill>
                <a:latin typeface="Open Sans"/>
                <a:cs typeface="Open Sans"/>
              </a:rPr>
              <a:t>Hønsegjengen på Sele</a:t>
            </a:r>
          </a:p>
          <a:p>
            <a:pPr algn="ctr"/>
            <a:r>
              <a:rPr lang="nb-NO" b="1" dirty="0">
                <a:solidFill>
                  <a:schemeClr val="bg1"/>
                </a:solidFill>
                <a:latin typeface="Open Sans"/>
                <a:cs typeface="Open Sans"/>
                <a:sym typeface="Wingdings"/>
              </a:rPr>
              <a:t>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pic>
        <p:nvPicPr>
          <p:cNvPr id="4" name="Picture 3" descr="bubble.pn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48050"/>
            <a:ext cx="52251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3" b="783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3472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34" y="563276"/>
            <a:ext cx="6447501" cy="990600"/>
          </a:xfrm>
        </p:spPr>
        <p:txBody>
          <a:bodyPr/>
          <a:lstStyle/>
          <a:p>
            <a:r>
              <a:rPr lang="en-JM" b="1" dirty="0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Produkter – privatmarked</a:t>
            </a:r>
            <a:endParaRPr lang="en-JM" dirty="0">
              <a:solidFill>
                <a:srgbClr val="36A83B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57199" y="1058576"/>
            <a:ext cx="7923213" cy="323850"/>
          </a:xfrm>
        </p:spPr>
        <p:txBody>
          <a:bodyPr/>
          <a:lstStyle/>
          <a:p>
            <a:r>
              <a:rPr lang="en-JM" sz="1200" b="1" dirty="0">
                <a:solidFill>
                  <a:srgbClr val="595959"/>
                </a:solidFill>
                <a:latin typeface="Open Sans Light"/>
                <a:ea typeface="Open Sans Semibold" pitchFamily="34" charset="0"/>
                <a:cs typeface="Open Sans Light"/>
              </a:rPr>
              <a:t>Detaljsalg til hagebutikker, FK-butikker Rogaland/Agder, diverse lag &amp; organisasjoner.</a:t>
            </a:r>
            <a:endParaRPr lang="en-US" sz="1200" b="1" dirty="0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713B1-6A82-A645-9C9A-DB596F835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01" y="1082218"/>
            <a:ext cx="8134598" cy="302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1" y="1695450"/>
            <a:ext cx="1904999" cy="1752600"/>
          </a:xfrm>
        </p:spPr>
        <p:txBody>
          <a:bodyPr>
            <a:normAutofit/>
          </a:bodyPr>
          <a:lstStyle/>
          <a:p>
            <a:r>
              <a:rPr lang="nb-NO" dirty="0"/>
              <a:t>Salg til </a:t>
            </a:r>
            <a:br>
              <a:rPr lang="nb-NO" dirty="0"/>
            </a:br>
            <a:r>
              <a:rPr lang="nb-NO" dirty="0"/>
              <a:t>Lag og </a:t>
            </a:r>
            <a:r>
              <a:rPr lang="nb-NO" dirty="0" err="1"/>
              <a:t>Organi-sasjoner</a:t>
            </a:r>
            <a:r>
              <a:rPr lang="nb-NO" dirty="0"/>
              <a:t> 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	</a:t>
            </a:r>
          </a:p>
          <a:p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E7276414-D4D1-184C-8EC4-8EE6A5198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90550"/>
            <a:ext cx="5638800" cy="375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4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2190750"/>
            <a:ext cx="4140200" cy="16383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692150"/>
            <a:ext cx="2730500" cy="34544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895350"/>
            <a:ext cx="4076700" cy="1168400"/>
          </a:xfrm>
          <a:prstGeom prst="rect">
            <a:avLst/>
          </a:prstGeom>
        </p:spPr>
      </p:pic>
      <p:pic>
        <p:nvPicPr>
          <p:cNvPr id="10" name="Bild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5000" y="1558878"/>
            <a:ext cx="10414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685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Hvorfor naturgjødsel?</a:t>
            </a:r>
            <a:endParaRPr lang="en-JM" sz="2400" b="1" dirty="0">
              <a:solidFill>
                <a:srgbClr val="36A83B"/>
              </a:solidFill>
              <a:latin typeface="Open Sans Light"/>
              <a:cs typeface="Open Sans Light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33400" y="3949217"/>
            <a:ext cx="152400" cy="145576"/>
          </a:xfrm>
          <a:prstGeom prst="roundRect">
            <a:avLst>
              <a:gd name="adj" fmla="val 50000"/>
            </a:avLst>
          </a:prstGeom>
          <a:solidFill>
            <a:srgbClr val="47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100" dirty="0">
              <a:latin typeface="Open Sans"/>
              <a:cs typeface="Open Sans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33400" y="3305946"/>
            <a:ext cx="152400" cy="145576"/>
          </a:xfrm>
          <a:prstGeom prst="roundRect">
            <a:avLst>
              <a:gd name="adj" fmla="val 50000"/>
            </a:avLst>
          </a:prstGeom>
          <a:solidFill>
            <a:srgbClr val="47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100" dirty="0">
              <a:latin typeface="Open Sans"/>
              <a:cs typeface="Open Sans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533400" y="2575696"/>
            <a:ext cx="152400" cy="145576"/>
          </a:xfrm>
          <a:prstGeom prst="roundRect">
            <a:avLst>
              <a:gd name="adj" fmla="val 50000"/>
            </a:avLst>
          </a:prstGeom>
          <a:solidFill>
            <a:srgbClr val="36A8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100" dirty="0">
              <a:latin typeface="Open Sans"/>
              <a:cs typeface="Open Sans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533400" y="1581151"/>
            <a:ext cx="152400" cy="145576"/>
          </a:xfrm>
          <a:prstGeom prst="roundRect">
            <a:avLst>
              <a:gd name="adj" fmla="val 50000"/>
            </a:avLst>
          </a:prstGeom>
          <a:solidFill>
            <a:srgbClr val="47A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M" sz="1100" dirty="0">
              <a:latin typeface="Open Sans"/>
              <a:cs typeface="Open Sans"/>
            </a:endParaRPr>
          </a:p>
        </p:txBody>
      </p:sp>
      <p:sp>
        <p:nvSpPr>
          <p:cNvPr id="56" name="Text Placeholder 5"/>
          <p:cNvSpPr txBox="1">
            <a:spLocks/>
          </p:cNvSpPr>
          <p:nvPr/>
        </p:nvSpPr>
        <p:spPr>
          <a:xfrm>
            <a:off x="685800" y="1492250"/>
            <a:ext cx="3810000" cy="990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400" dirty="0" err="1">
                <a:solidFill>
                  <a:srgbClr val="595959"/>
                </a:solidFill>
              </a:rPr>
              <a:t>Helgjødsel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er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basert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på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naturgjødsel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som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skaper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rikere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bakterieflora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i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jorda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og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dermed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bedre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nærings­grunnlag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i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jorda</a:t>
            </a:r>
            <a:r>
              <a:rPr lang="en-JM" sz="1400" dirty="0">
                <a:solidFill>
                  <a:srgbClr val="595959"/>
                </a:solidFill>
              </a:rPr>
              <a:t>. </a:t>
            </a:r>
          </a:p>
        </p:txBody>
      </p:sp>
      <p:sp>
        <p:nvSpPr>
          <p:cNvPr id="57" name="Text Placeholder 5"/>
          <p:cNvSpPr txBox="1">
            <a:spLocks/>
          </p:cNvSpPr>
          <p:nvPr/>
        </p:nvSpPr>
        <p:spPr>
          <a:xfrm>
            <a:off x="685800" y="2483620"/>
            <a:ext cx="3429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400" dirty="0">
                <a:solidFill>
                  <a:srgbClr val="595959"/>
                </a:solidFill>
              </a:rPr>
              <a:t>Et </a:t>
            </a:r>
            <a:r>
              <a:rPr lang="en-JM" sz="1400" dirty="0" err="1">
                <a:solidFill>
                  <a:srgbClr val="595959"/>
                </a:solidFill>
              </a:rPr>
              <a:t>unikt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og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miljøvennlig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naturprodukt</a:t>
            </a:r>
            <a:r>
              <a:rPr lang="en-JM" sz="1400" dirty="0">
                <a:solidFill>
                  <a:srgbClr val="595959"/>
                </a:solidFill>
              </a:rPr>
              <a:t>.</a:t>
            </a:r>
            <a:br>
              <a:rPr lang="en-JM" sz="1400" dirty="0">
                <a:solidFill>
                  <a:srgbClr val="595959"/>
                </a:solidFill>
              </a:rPr>
            </a:br>
            <a:r>
              <a:rPr lang="en-JM" sz="1400" dirty="0" err="1">
                <a:solidFill>
                  <a:srgbClr val="595959"/>
                </a:solidFill>
              </a:rPr>
              <a:t>Helnorsk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og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kortreist</a:t>
            </a:r>
            <a:r>
              <a:rPr lang="en-JM" sz="1400" dirty="0">
                <a:solidFill>
                  <a:srgbClr val="595959"/>
                </a:solidFill>
              </a:rPr>
              <a:t>.</a:t>
            </a:r>
          </a:p>
        </p:txBody>
      </p:sp>
      <p:sp>
        <p:nvSpPr>
          <p:cNvPr id="58" name="Text Placeholder 5"/>
          <p:cNvSpPr txBox="1">
            <a:spLocks/>
          </p:cNvSpPr>
          <p:nvPr/>
        </p:nvSpPr>
        <p:spPr>
          <a:xfrm>
            <a:off x="685800" y="3210695"/>
            <a:ext cx="48006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b-NO" sz="1400" dirty="0">
                <a:solidFill>
                  <a:srgbClr val="595959"/>
                </a:solidFill>
              </a:rPr>
              <a:t>Helgjødsel kombinerer egenskapene til hønsegjødselen med styrken til mineralgjødselen.</a:t>
            </a:r>
          </a:p>
        </p:txBody>
      </p:sp>
      <p:sp>
        <p:nvSpPr>
          <p:cNvPr id="59" name="Text Placeholder 5"/>
          <p:cNvSpPr txBox="1">
            <a:spLocks/>
          </p:cNvSpPr>
          <p:nvPr/>
        </p:nvSpPr>
        <p:spPr>
          <a:xfrm>
            <a:off x="685800" y="3850791"/>
            <a:ext cx="70104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400" dirty="0" err="1">
                <a:solidFill>
                  <a:srgbClr val="595959"/>
                </a:solidFill>
              </a:rPr>
              <a:t>Virker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mer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enn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det</a:t>
            </a:r>
            <a:r>
              <a:rPr lang="en-JM" sz="1400" dirty="0">
                <a:solidFill>
                  <a:srgbClr val="595959"/>
                </a:solidFill>
              </a:rPr>
              <a:t> </a:t>
            </a:r>
            <a:r>
              <a:rPr lang="en-JM" sz="1400" dirty="0" err="1">
                <a:solidFill>
                  <a:srgbClr val="595959"/>
                </a:solidFill>
              </a:rPr>
              <a:t>lukter</a:t>
            </a:r>
            <a:r>
              <a:rPr lang="en-JM" sz="1400" dirty="0">
                <a:solidFill>
                  <a:srgbClr val="595959"/>
                </a:solidFill>
              </a:rPr>
              <a:t>. </a:t>
            </a:r>
          </a:p>
        </p:txBody>
      </p:sp>
      <p:sp>
        <p:nvSpPr>
          <p:cNvPr id="16" name="Text Placeholder 5"/>
          <p:cNvSpPr txBox="1">
            <a:spLocks/>
          </p:cNvSpPr>
          <p:nvPr/>
        </p:nvSpPr>
        <p:spPr>
          <a:xfrm>
            <a:off x="685800" y="3901591"/>
            <a:ext cx="70104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JM" sz="1400" dirty="0">
              <a:solidFill>
                <a:srgbClr val="595959"/>
              </a:solidFill>
            </a:endParaRPr>
          </a:p>
        </p:txBody>
      </p:sp>
      <p:pic>
        <p:nvPicPr>
          <p:cNvPr id="6" name="Bilde 5" descr="vok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50" y="546100"/>
            <a:ext cx="2590800" cy="3886200"/>
          </a:xfrm>
          <a:prstGeom prst="rect">
            <a:avLst/>
          </a:prstGeom>
        </p:spPr>
      </p:pic>
      <p:sp>
        <p:nvSpPr>
          <p:cNvPr id="13" name="Text Placeholder 5"/>
          <p:cNvSpPr txBox="1">
            <a:spLocks/>
          </p:cNvSpPr>
          <p:nvPr/>
        </p:nvSpPr>
        <p:spPr>
          <a:xfrm>
            <a:off x="-2819400" y="1984375"/>
            <a:ext cx="25908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400" dirty="0">
                <a:solidFill>
                  <a:srgbClr val="595959"/>
                </a:solidFill>
              </a:rPr>
              <a:t>Naturlig del av økosystemet.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A03162A-5080-064B-990E-AA18CEF0EA3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97875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/>
      <p:bldP spid="59" grpId="0"/>
      <p:bldP spid="1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15390"/>
            <a:ext cx="6447501" cy="990600"/>
          </a:xfrm>
        </p:spPr>
        <p:txBody>
          <a:bodyPr/>
          <a:lstStyle/>
          <a:p>
            <a:r>
              <a:rPr lang="en-JM" b="1" dirty="0" err="1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Produkter</a:t>
            </a:r>
            <a:r>
              <a:rPr lang="en-JM" b="1" dirty="0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 – </a:t>
            </a:r>
            <a:r>
              <a:rPr lang="en-JM" b="1" dirty="0" err="1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Landbruk</a:t>
            </a:r>
            <a:r>
              <a:rPr lang="en-JM" b="1" dirty="0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 – </a:t>
            </a:r>
            <a:r>
              <a:rPr lang="en-JM" b="1" dirty="0" err="1">
                <a:solidFill>
                  <a:srgbClr val="36A83B"/>
                </a:solidFill>
                <a:latin typeface="Open Sans Light"/>
                <a:ea typeface="Open Sans Semibold" pitchFamily="34" charset="0"/>
                <a:cs typeface="Open Sans Light"/>
              </a:rPr>
              <a:t>Næring</a:t>
            </a:r>
            <a:endParaRPr lang="en-JM" dirty="0">
              <a:solidFill>
                <a:srgbClr val="36A83B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457199" y="-413410"/>
            <a:ext cx="7923213" cy="323850"/>
          </a:xfrm>
        </p:spPr>
        <p:txBody>
          <a:bodyPr/>
          <a:lstStyle/>
          <a:p>
            <a:r>
              <a:rPr lang="en-JM" sz="1200" b="1" dirty="0">
                <a:solidFill>
                  <a:srgbClr val="595959"/>
                </a:solidFill>
                <a:latin typeface="Open Sans Light"/>
                <a:ea typeface="Open Sans Semibold" pitchFamily="34" charset="0"/>
                <a:cs typeface="Open Sans Light"/>
              </a:rPr>
              <a:t>Detaljsalg til hagebutikker, FK-butikker Rogaland/Agder, FKAgri, diverse lag &amp; organisasjoner.</a:t>
            </a:r>
            <a:endParaRPr lang="en-US" sz="1200" b="1" dirty="0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pic>
        <p:nvPicPr>
          <p:cNvPr id="23" name="Bilde 22" descr="helgjødsel-jern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9" y="1110690"/>
            <a:ext cx="1903413" cy="2985059"/>
          </a:xfrm>
          <a:prstGeom prst="rect">
            <a:avLst/>
          </a:prstGeom>
        </p:spPr>
      </p:pic>
      <p:pic>
        <p:nvPicPr>
          <p:cNvPr id="24" name="Bilde 23" descr="helgjødsel-gol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93" y="1110690"/>
            <a:ext cx="1903413" cy="2985059"/>
          </a:xfrm>
          <a:prstGeom prst="rect">
            <a:avLst/>
          </a:prstGeom>
        </p:spPr>
      </p:pic>
      <p:pic>
        <p:nvPicPr>
          <p:cNvPr id="25" name="Bilde 24" descr="helgjødsel-julet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97" y="1110690"/>
            <a:ext cx="1903413" cy="2985059"/>
          </a:xfrm>
          <a:prstGeom prst="rect">
            <a:avLst/>
          </a:prstGeom>
        </p:spPr>
      </p:pic>
      <p:pic>
        <p:nvPicPr>
          <p:cNvPr id="26" name="Bilde 25" descr="marihøn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110690"/>
            <a:ext cx="1903413" cy="2985059"/>
          </a:xfrm>
          <a:prstGeom prst="rect">
            <a:avLst/>
          </a:prstGeom>
        </p:spPr>
      </p:pic>
      <p:pic>
        <p:nvPicPr>
          <p:cNvPr id="28" name="Bilde 27" descr="English_ezg_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100" y="1905001"/>
            <a:ext cx="1698319" cy="285749"/>
          </a:xfrm>
          <a:prstGeom prst="rect">
            <a:avLst/>
          </a:prstGeom>
        </p:spPr>
      </p:pic>
      <p:pic>
        <p:nvPicPr>
          <p:cNvPr id="29" name="Bilde 28" descr="ligosLogoWeb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562350"/>
            <a:ext cx="302012" cy="437029"/>
          </a:xfrm>
          <a:prstGeom prst="rect">
            <a:avLst/>
          </a:prstGeom>
        </p:spPr>
      </p:pic>
      <p:pic>
        <p:nvPicPr>
          <p:cNvPr id="30" name="Bilde 29" descr="znet_logo-oppe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1" y="2779798"/>
            <a:ext cx="1092200" cy="267205"/>
          </a:xfrm>
          <a:prstGeom prst="rect">
            <a:avLst/>
          </a:prstGeom>
        </p:spPr>
      </p:pic>
      <p:pic>
        <p:nvPicPr>
          <p:cNvPr id="31" name="Bilde 30" descr="fiskå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68" y="1582366"/>
            <a:ext cx="977900" cy="297234"/>
          </a:xfrm>
          <a:prstGeom prst="rect">
            <a:avLst/>
          </a:prstGeom>
        </p:spPr>
      </p:pic>
      <p:pic>
        <p:nvPicPr>
          <p:cNvPr id="3" name="Bilde 2" descr="Skjermbilde-2016-02-29-kl.-13.14.1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51" y="2304053"/>
            <a:ext cx="1136650" cy="334308"/>
          </a:xfrm>
          <a:prstGeom prst="rect">
            <a:avLst/>
          </a:prstGeom>
        </p:spPr>
      </p:pic>
      <p:pic>
        <p:nvPicPr>
          <p:cNvPr id="4" name="Bilde 3" descr="fkra-logo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4" y="895350"/>
            <a:ext cx="839787" cy="256151"/>
          </a:xfrm>
          <a:prstGeom prst="rect">
            <a:avLst/>
          </a:prstGeom>
        </p:spPr>
      </p:pic>
      <p:pic>
        <p:nvPicPr>
          <p:cNvPr id="6" name="Bilde 5" descr="felleskjopet-logo-555x108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01" y="1281293"/>
            <a:ext cx="1149350" cy="223657"/>
          </a:xfrm>
          <a:prstGeom prst="rect">
            <a:avLst/>
          </a:prstGeom>
        </p:spPr>
      </p:pic>
      <p:pic>
        <p:nvPicPr>
          <p:cNvPr id="7" name="Bilde 6" descr="Hagia_Karmøy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794" y="3181350"/>
            <a:ext cx="1064006" cy="260786"/>
          </a:xfrm>
          <a:prstGeom prst="rect">
            <a:avLst/>
          </a:prstGeom>
        </p:spPr>
      </p:pic>
      <p:pic>
        <p:nvPicPr>
          <p:cNvPr id="8" name="Bilde 7" descr="12247905_759211324184561_7596972872638118228_o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413" y="3562350"/>
            <a:ext cx="624645" cy="438150"/>
          </a:xfrm>
          <a:prstGeom prst="rect">
            <a:avLst/>
          </a:prstGeom>
        </p:spPr>
      </p:pic>
      <p:pic>
        <p:nvPicPr>
          <p:cNvPr id="22" name="Bilde 21" descr="Et bilde som inneholder objekt, klokke&#10;&#10;&#10;&#10;Automatisk generert beskrivelse">
            <a:extLst>
              <a:ext uri="{FF2B5EF4-FFF2-40B4-BE49-F238E27FC236}">
                <a16:creationId xmlns:a16="http://schemas.microsoft.com/office/drawing/2014/main" id="{3286482D-84E6-FC41-9E99-B37D07D4269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945" y="4086412"/>
            <a:ext cx="1136650" cy="1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23"/>
          </p:nvPr>
        </p:nvSpPr>
        <p:spPr>
          <a:xfrm>
            <a:off x="533400" y="2024143"/>
            <a:ext cx="2239290" cy="209450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nb-NO" sz="1500" dirty="0"/>
              <a:t>Flere og flere golfklubber bruker Helgjødsel m/jern på </a:t>
            </a:r>
            <a:r>
              <a:rPr lang="nb-NO" sz="1500" dirty="0" err="1"/>
              <a:t>Fairway</a:t>
            </a:r>
            <a:r>
              <a:rPr lang="nb-NO" sz="1500" dirty="0"/>
              <a:t>, </a:t>
            </a:r>
            <a:r>
              <a:rPr lang="nb-NO" sz="1500" dirty="0" err="1"/>
              <a:t>korthullsbaner</a:t>
            </a:r>
            <a:r>
              <a:rPr lang="nb-NO" sz="1500" dirty="0"/>
              <a:t>, </a:t>
            </a:r>
            <a:r>
              <a:rPr lang="nb-NO" sz="1500" dirty="0" err="1"/>
              <a:t>drivingrange</a:t>
            </a:r>
            <a:r>
              <a:rPr lang="nb-NO" sz="1500" dirty="0"/>
              <a:t> og på rough-områder.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44" y="834431"/>
            <a:ext cx="3931364" cy="593800"/>
          </a:xfrm>
          <a:prstGeom prst="rect">
            <a:avLst/>
          </a:prstGeom>
        </p:spPr>
      </p:pic>
      <p:grpSp>
        <p:nvGrpSpPr>
          <p:cNvPr id="2" name="Gruppe 1">
            <a:extLst>
              <a:ext uri="{FF2B5EF4-FFF2-40B4-BE49-F238E27FC236}">
                <a16:creationId xmlns:a16="http://schemas.microsoft.com/office/drawing/2014/main" id="{97923CC6-B466-6845-A983-197F5F794761}"/>
              </a:ext>
            </a:extLst>
          </p:cNvPr>
          <p:cNvGrpSpPr/>
          <p:nvPr/>
        </p:nvGrpSpPr>
        <p:grpSpPr>
          <a:xfrm>
            <a:off x="2798273" y="1498087"/>
            <a:ext cx="5510403" cy="2856506"/>
            <a:chOff x="3276600" y="1158362"/>
            <a:chExt cx="5032076" cy="2608548"/>
          </a:xfrm>
        </p:grpSpPr>
        <p:pic>
          <p:nvPicPr>
            <p:cNvPr id="4" name="Bilde 3" descr="Untitled-1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39"/>
            <a:stretch/>
          </p:blipFill>
          <p:spPr>
            <a:xfrm>
              <a:off x="3276600" y="3368162"/>
              <a:ext cx="5032076" cy="398748"/>
            </a:xfrm>
            <a:prstGeom prst="rect">
              <a:avLst/>
            </a:prstGeom>
          </p:spPr>
        </p:pic>
        <p:pic>
          <p:nvPicPr>
            <p:cNvPr id="6" name="Bilde 5" descr="Untitled-1.png">
              <a:extLst>
                <a:ext uri="{FF2B5EF4-FFF2-40B4-BE49-F238E27FC236}">
                  <a16:creationId xmlns:a16="http://schemas.microsoft.com/office/drawing/2014/main" id="{37F0F352-C8E2-9545-9666-BFFADDF1FE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834"/>
            <a:stretch/>
          </p:blipFill>
          <p:spPr>
            <a:xfrm>
              <a:off x="3276600" y="1158362"/>
              <a:ext cx="5032076" cy="2105794"/>
            </a:xfrm>
            <a:prstGeom prst="rect">
              <a:avLst/>
            </a:prstGeom>
          </p:spPr>
        </p:pic>
      </p:grp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F6FD0499-10EA-7744-A340-B93920356469}"/>
              </a:ext>
            </a:extLst>
          </p:cNvPr>
          <p:cNvSpPr txBox="1">
            <a:spLocks/>
          </p:cNvSpPr>
          <p:nvPr/>
        </p:nvSpPr>
        <p:spPr>
          <a:xfrm>
            <a:off x="626390" y="1446230"/>
            <a:ext cx="791490" cy="342145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Mission Gothic Regular" pitchFamily="50" charset="0"/>
                <a:ea typeface="+mn-ea"/>
                <a:cs typeface="+mn-cs"/>
              </a:defRPr>
            </a:lvl2pPr>
            <a:lvl3pPr marL="9144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Mission Gothic Regular" pitchFamily="50" charset="0"/>
                <a:ea typeface="+mn-ea"/>
                <a:cs typeface="+mn-cs"/>
              </a:defRPr>
            </a:lvl3pPr>
            <a:lvl4pPr marL="13716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Mission Gothic Regular" pitchFamily="50" charset="0"/>
                <a:ea typeface="+mn-ea"/>
                <a:cs typeface="+mn-cs"/>
              </a:defRPr>
            </a:lvl4pPr>
            <a:lvl5pPr marL="1828800" indent="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Mission Gothic Regular" pitchFamily="50" charset="0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nb-NO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GOLF</a:t>
            </a:r>
          </a:p>
        </p:txBody>
      </p:sp>
    </p:spTree>
    <p:extLst>
      <p:ext uri="{BB962C8B-B14F-4D97-AF65-F5344CB8AC3E}">
        <p14:creationId xmlns:p14="http://schemas.microsoft.com/office/powerpoint/2010/main" val="34498478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457200" y="1962150"/>
            <a:ext cx="2209800" cy="1981200"/>
          </a:xfrm>
        </p:spPr>
        <p:txBody>
          <a:bodyPr anchor="t" anchorCtr="0">
            <a:normAutofit fontScale="90000"/>
          </a:bodyPr>
          <a:lstStyle/>
          <a:p>
            <a:r>
              <a:rPr lang="nb-NO" dirty="0"/>
              <a:t>Helgjødsel Grønn,</a:t>
            </a:r>
            <a:br>
              <a:rPr lang="nb-NO" dirty="0"/>
            </a:br>
            <a:r>
              <a:rPr lang="nb-NO" dirty="0"/>
              <a:t>15 l sekker </a:t>
            </a:r>
            <a:br>
              <a:rPr lang="nb-NO" dirty="0"/>
            </a:br>
            <a:r>
              <a:rPr lang="nb-NO" dirty="0"/>
              <a:t>til salg i </a:t>
            </a:r>
            <a:br>
              <a:rPr lang="nb-NO" dirty="0"/>
            </a:br>
            <a:r>
              <a:rPr lang="nb-NO" dirty="0" err="1"/>
              <a:t>Proshop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3"/>
          </p:nvPr>
        </p:nvSpPr>
        <p:spPr>
          <a:xfrm>
            <a:off x="457200" y="1428750"/>
            <a:ext cx="5029200" cy="552450"/>
          </a:xfrm>
        </p:spPr>
        <p:txBody>
          <a:bodyPr/>
          <a:lstStyle/>
          <a:p>
            <a:r>
              <a:rPr lang="nb-NO" dirty="0">
                <a:latin typeface="Open Sans"/>
                <a:cs typeface="Open Sans"/>
              </a:rPr>
              <a:t>Forslag til </a:t>
            </a:r>
          </a:p>
          <a:p>
            <a:r>
              <a:rPr lang="nb-NO" dirty="0">
                <a:latin typeface="Open Sans"/>
                <a:cs typeface="Open Sans"/>
              </a:rPr>
              <a:t>klubbaktivitet: 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127" y="382526"/>
            <a:ext cx="5666293" cy="409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8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lassholder for innhold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20"/>
          <a:stretch/>
        </p:blipFill>
        <p:spPr>
          <a:xfrm>
            <a:off x="584200" y="863600"/>
            <a:ext cx="7982279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56105"/>
            <a:ext cx="4191000" cy="2615795"/>
          </a:xfrm>
          <a:prstGeom prst="rect">
            <a:avLst/>
          </a:prstGeom>
        </p:spPr>
      </p:pic>
      <p:pic>
        <p:nvPicPr>
          <p:cNvPr id="8" name="Bilde 7" descr="bil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563657"/>
            <a:ext cx="3105150" cy="4016185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2994" y="590550"/>
            <a:ext cx="1041400" cy="596900"/>
          </a:xfrm>
          <a:prstGeom prst="rect">
            <a:avLst/>
          </a:prstGeom>
        </p:spPr>
      </p:pic>
      <p:pic>
        <p:nvPicPr>
          <p:cNvPr id="4" name="Bilde 3" descr="sel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733550"/>
            <a:ext cx="2123617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9897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arboretet.jpg"/>
          <p:cNvPicPr>
            <a:picLocks noGrp="1" noChangeAspect="1"/>
          </p:cNvPicPr>
          <p:nvPr>
            <p:ph type="pic" sz="quarter" idx="2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b="5592"/>
          <a:stretch>
            <a:fillRect/>
          </a:stretch>
        </p:blipFill>
        <p:spPr>
          <a:xfrm>
            <a:off x="457200" y="0"/>
            <a:ext cx="4343400" cy="51435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81600" y="514350"/>
            <a:ext cx="3505200" cy="3810000"/>
          </a:xfrm>
        </p:spPr>
        <p:txBody>
          <a:bodyPr>
            <a:normAutofit/>
          </a:bodyPr>
          <a:lstStyle/>
          <a:p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Norsk Naturgjødsel </a:t>
            </a:r>
            <a:br>
              <a:rPr lang="en-JM" dirty="0">
                <a:latin typeface="Open Sans Light"/>
                <a:ea typeface="Open Sans Semibold" pitchFamily="34" charset="0"/>
                <a:cs typeface="Open Sans Light"/>
              </a:rPr>
            </a:br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har i flere år vært sponsor av ulike lag </a:t>
            </a:r>
            <a:br>
              <a:rPr lang="en-JM" dirty="0">
                <a:latin typeface="Open Sans Light"/>
                <a:ea typeface="Open Sans Semibold" pitchFamily="34" charset="0"/>
                <a:cs typeface="Open Sans Light"/>
              </a:rPr>
            </a:br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og organisasjoner.</a:t>
            </a:r>
          </a:p>
        </p:txBody>
      </p:sp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571750"/>
            <a:ext cx="1257300" cy="83820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495550"/>
            <a:ext cx="1257300" cy="8382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495550"/>
            <a:ext cx="1257300" cy="8382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28786"/>
            <a:ext cx="1257300" cy="838200"/>
          </a:xfrm>
          <a:prstGeom prst="rect">
            <a:avLst/>
          </a:prstGeom>
        </p:spPr>
      </p:pic>
      <p:pic>
        <p:nvPicPr>
          <p:cNvPr id="1026" name="Picture 2" descr="https://naturgjodsel.no/wp-content/uploads/2017/08/norsk-naturgjodsel-voll-il-fotball-1.pn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64165"/>
            <a:ext cx="9429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742348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4350"/>
            <a:ext cx="6858000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97137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7335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vietnam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762000" y="-12393"/>
            <a:ext cx="2073031" cy="1288743"/>
          </a:xfrm>
          <a:prstGeom prst="rect">
            <a:avLst/>
          </a:prstGeom>
          <a:solidFill>
            <a:srgbClr val="47A832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Open Sans"/>
                <a:cs typeface="Open Sans"/>
              </a:rPr>
              <a:t>Besøk</a:t>
            </a: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Open Sans"/>
                <a:cs typeface="Open Sans"/>
              </a:rPr>
              <a:t>fra</a:t>
            </a: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b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Vietnam</a:t>
            </a:r>
            <a:endParaRPr lang="en-US" sz="1200" dirty="0"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27826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9" b="10518"/>
          <a:stretch/>
        </p:blipFill>
        <p:spPr>
          <a:xfrm>
            <a:off x="1447800" y="195983"/>
            <a:ext cx="6400800" cy="4337917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07901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227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47911" y="528638"/>
            <a:ext cx="4495801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86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209550"/>
            <a:ext cx="7715250" cy="43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672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070"/>
            <a:ext cx="9144000" cy="4785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87939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1FCBB9F4-56DD-1247-B48C-8E248D99B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" y="-2898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61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Nybygg 	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nb-NO" dirty="0"/>
              <a:t>     Sele 2017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3335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 flipH="1">
            <a:off x="0" y="457200"/>
            <a:ext cx="50800" cy="990600"/>
          </a:xfrm>
        </p:spPr>
        <p:txBody>
          <a:bodyPr/>
          <a:lstStyle/>
          <a:p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550"/>
            <a:ext cx="68580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656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Nybygg</a:t>
            </a:r>
            <a:r>
              <a:rPr lang="en-US" dirty="0"/>
              <a:t> 2018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38150"/>
            <a:ext cx="771525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0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590800" y="2968625"/>
            <a:ext cx="1752600" cy="365125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b="1" dirty="0">
                <a:solidFill>
                  <a:srgbClr val="595959"/>
                </a:solidFill>
              </a:rPr>
              <a:t>Begynnelsen</a:t>
            </a:r>
            <a:endParaRPr lang="en-JM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2590800" y="3257550"/>
            <a:ext cx="1752600" cy="914400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Etablert i 1994 som </a:t>
            </a:r>
            <a:b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Sele Naturgjødsel</a:t>
            </a:r>
            <a:endParaRPr lang="en-JM" sz="1400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6781800" y="2968625"/>
            <a:ext cx="1752600" cy="365125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b="1" dirty="0">
                <a:solidFill>
                  <a:srgbClr val="595959"/>
                </a:solidFill>
              </a:rPr>
              <a:t>Vi vokser</a:t>
            </a:r>
            <a:endParaRPr lang="en-JM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6781800" y="3257550"/>
            <a:ext cx="1752600" cy="533400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Fusjonert med Norsk Naturgjødsel i 2003</a:t>
            </a:r>
          </a:p>
          <a:p>
            <a:pPr marL="0" indent="0">
              <a:buNone/>
            </a:pPr>
            <a:endParaRPr lang="en-JM" sz="1400" dirty="0"/>
          </a:p>
        </p:txBody>
      </p:sp>
      <p:sp>
        <p:nvSpPr>
          <p:cNvPr id="36" name="Rectangle 25"/>
          <p:cNvSpPr/>
          <p:nvPr/>
        </p:nvSpPr>
        <p:spPr>
          <a:xfrm>
            <a:off x="4572000" y="-476250"/>
            <a:ext cx="2286000" cy="228600"/>
          </a:xfrm>
          <a:prstGeom prst="rect">
            <a:avLst/>
          </a:prstGeom>
          <a:solidFill>
            <a:srgbClr val="47A8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37" name="Rectangle 26"/>
          <p:cNvSpPr/>
          <p:nvPr/>
        </p:nvSpPr>
        <p:spPr>
          <a:xfrm>
            <a:off x="6858000" y="-476250"/>
            <a:ext cx="2286000" cy="228600"/>
          </a:xfrm>
          <a:prstGeom prst="rect">
            <a:avLst/>
          </a:prstGeom>
          <a:solidFill>
            <a:srgbClr val="2C39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Norsk Naturgjødsel</a:t>
            </a:r>
            <a:endParaRPr lang="en-JM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57200" y="876300"/>
            <a:ext cx="5029200" cy="323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200" dirty="0">
                <a:solidFill>
                  <a:srgbClr val="595959"/>
                </a:solidFill>
                <a:latin typeface="Open Sans Light"/>
                <a:ea typeface="Open Sans Semibold" pitchFamily="34" charset="0"/>
                <a:cs typeface="Open Sans Light"/>
              </a:rPr>
              <a:t>Fra da til nå</a:t>
            </a:r>
            <a:endParaRPr lang="en-US" sz="1200" dirty="0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2603500" y="2540000"/>
            <a:ext cx="889000" cy="323850"/>
            <a:chOff x="2603500" y="2540000"/>
            <a:chExt cx="889000" cy="323850"/>
          </a:xfrm>
        </p:grpSpPr>
        <p:sp>
          <p:nvSpPr>
            <p:cNvPr id="34" name="Rectangle 23"/>
            <p:cNvSpPr/>
            <p:nvPr/>
          </p:nvSpPr>
          <p:spPr>
            <a:xfrm>
              <a:off x="2603500" y="2559050"/>
              <a:ext cx="889000" cy="304800"/>
            </a:xfrm>
            <a:prstGeom prst="rect">
              <a:avLst/>
            </a:prstGeom>
            <a:solidFill>
              <a:srgbClr val="CFD6D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0" y="2540000"/>
              <a:ext cx="825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M" sz="1400" dirty="0">
                  <a:solidFill>
                    <a:schemeClr val="bg1"/>
                  </a:solidFill>
                </a:rPr>
                <a:t>1994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487400" y="173355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M" sz="1400" dirty="0">
                <a:solidFill>
                  <a:schemeClr val="bg1"/>
                </a:solidFill>
              </a:rPr>
              <a:t>2016</a:t>
            </a:r>
          </a:p>
        </p:txBody>
      </p:sp>
      <p:grpSp>
        <p:nvGrpSpPr>
          <p:cNvPr id="5" name="Gruppe 4"/>
          <p:cNvGrpSpPr/>
          <p:nvPr/>
        </p:nvGrpSpPr>
        <p:grpSpPr>
          <a:xfrm>
            <a:off x="6761163" y="2540000"/>
            <a:ext cx="889000" cy="323850"/>
            <a:chOff x="6761163" y="2540000"/>
            <a:chExt cx="889000" cy="323850"/>
          </a:xfrm>
        </p:grpSpPr>
        <p:sp>
          <p:nvSpPr>
            <p:cNvPr id="26" name="Rectangle 23"/>
            <p:cNvSpPr/>
            <p:nvPr/>
          </p:nvSpPr>
          <p:spPr>
            <a:xfrm>
              <a:off x="6761163" y="2559050"/>
              <a:ext cx="889000" cy="304800"/>
            </a:xfrm>
            <a:prstGeom prst="rect">
              <a:avLst/>
            </a:prstGeom>
            <a:solidFill>
              <a:srgbClr val="576A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6824663" y="2540000"/>
              <a:ext cx="825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M" sz="1400" dirty="0">
                  <a:solidFill>
                    <a:schemeClr val="bg1"/>
                  </a:solidFill>
                </a:rPr>
                <a:t>2003</a:t>
              </a:r>
            </a:p>
          </p:txBody>
        </p:sp>
      </p:grpSp>
      <p:pic>
        <p:nvPicPr>
          <p:cNvPr id="7" name="Plassholder for bilde 6" descr="20160229_130226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9" b="9439"/>
          <a:stretch/>
        </p:blipFill>
        <p:spPr>
          <a:xfrm>
            <a:off x="558800" y="1581150"/>
            <a:ext cx="1752600" cy="2514600"/>
          </a:xfrm>
        </p:spPr>
      </p:pic>
      <p:pic>
        <p:nvPicPr>
          <p:cNvPr id="6" name="Plassholder for bilde 5" descr="20160229_130118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9" b="9439"/>
          <a:stretch/>
        </p:blipFill>
        <p:spPr>
          <a:xfrm>
            <a:off x="4724400" y="1581150"/>
            <a:ext cx="1752600" cy="2514600"/>
          </a:xfrm>
        </p:spPr>
      </p:pic>
    </p:spTree>
    <p:extLst>
      <p:ext uri="{BB962C8B-B14F-4D97-AF65-F5344CB8AC3E}">
        <p14:creationId xmlns:p14="http://schemas.microsoft.com/office/powerpoint/2010/main" val="1283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8" grpId="1" build="p"/>
      <p:bldP spid="9" grpId="0" build="p"/>
      <p:bldP spid="9" grpId="1" build="p"/>
      <p:bldP spid="10" grpId="0" build="p"/>
      <p:bldP spid="10" grpId="1" build="p"/>
      <p:bldP spid="11" grpId="0" build="p"/>
      <p:bldP spid="11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590800" y="2511425"/>
            <a:ext cx="1752600" cy="365125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b="1" dirty="0">
                <a:solidFill>
                  <a:srgbClr val="595959"/>
                </a:solidFill>
              </a:rPr>
              <a:t>Oppkjøp</a:t>
            </a:r>
            <a:endParaRPr lang="en-JM" b="1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2590800" y="2800350"/>
            <a:ext cx="1752600" cy="1295400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Felleskjøpet Rogaland Agder blir aksjonær. </a:t>
            </a:r>
            <a:b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Eier i dag 99,8% av aksjene.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4294967295"/>
          </p:nvPr>
        </p:nvSpPr>
        <p:spPr>
          <a:xfrm>
            <a:off x="6781800" y="2511425"/>
            <a:ext cx="2362200" cy="365125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b="1" dirty="0">
                <a:solidFill>
                  <a:srgbClr val="595959"/>
                </a:solidFill>
              </a:rPr>
              <a:t>På vei mot framtiden</a:t>
            </a:r>
            <a:endParaRPr lang="en-JM" b="1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294967295"/>
          </p:nvPr>
        </p:nvSpPr>
        <p:spPr>
          <a:xfrm>
            <a:off x="6781800" y="2800350"/>
            <a:ext cx="1752600" cy="1371600"/>
          </a:xfrm>
        </p:spPr>
        <p:txBody>
          <a:bodyPr lIns="0" tIns="0" rIns="0" bIns="0">
            <a:normAutofit/>
          </a:bodyPr>
          <a:lstStyle/>
          <a:p>
            <a:pPr marL="0" indent="0">
              <a:buNone/>
            </a:pPr>
            <a:r>
              <a:rPr lang="en-JM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Store investeringer senere år. Framstår nå som et moderne miljøanlegg.</a:t>
            </a:r>
            <a:endParaRPr lang="en-JM" sz="1400" dirty="0"/>
          </a:p>
        </p:txBody>
      </p:sp>
      <p:sp>
        <p:nvSpPr>
          <p:cNvPr id="36" name="Rectangle 25"/>
          <p:cNvSpPr/>
          <p:nvPr/>
        </p:nvSpPr>
        <p:spPr>
          <a:xfrm>
            <a:off x="4572000" y="-476250"/>
            <a:ext cx="2286000" cy="228600"/>
          </a:xfrm>
          <a:prstGeom prst="rect">
            <a:avLst/>
          </a:prstGeom>
          <a:solidFill>
            <a:srgbClr val="47A83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37" name="Rectangle 26"/>
          <p:cNvSpPr/>
          <p:nvPr/>
        </p:nvSpPr>
        <p:spPr>
          <a:xfrm>
            <a:off x="6858000" y="-476250"/>
            <a:ext cx="2286000" cy="228600"/>
          </a:xfrm>
          <a:prstGeom prst="rect">
            <a:avLst/>
          </a:prstGeom>
          <a:solidFill>
            <a:srgbClr val="2C39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457200" y="285750"/>
            <a:ext cx="8229600" cy="857250"/>
          </a:xfrm>
          <a:prstGeom prst="rect">
            <a:avLst/>
          </a:prstGeom>
        </p:spPr>
        <p:txBody>
          <a:bodyPr anchor="ctr" anchorCtr="0"/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JM" dirty="0">
                <a:latin typeface="Open Sans Light"/>
                <a:ea typeface="Open Sans Semibold" pitchFamily="34" charset="0"/>
                <a:cs typeface="Open Sans Light"/>
              </a:rPr>
              <a:t>Norsk Naturgjødsel</a:t>
            </a:r>
            <a:endParaRPr lang="en-JM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57200" y="876300"/>
            <a:ext cx="5029200" cy="32385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JM" sz="1200" dirty="0">
                <a:solidFill>
                  <a:srgbClr val="595959"/>
                </a:solidFill>
                <a:latin typeface="Open Sans Light"/>
                <a:ea typeface="Open Sans Semibold" pitchFamily="34" charset="0"/>
                <a:cs typeface="Open Sans Light"/>
              </a:rPr>
              <a:t>Fra da til nå</a:t>
            </a:r>
            <a:endParaRPr lang="en-US" sz="1200" dirty="0">
              <a:solidFill>
                <a:srgbClr val="595959"/>
              </a:solidFill>
              <a:latin typeface="Open Sans Light"/>
              <a:cs typeface="Open Sans Light"/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2603500" y="2082800"/>
            <a:ext cx="889000" cy="323850"/>
            <a:chOff x="2603500" y="2540000"/>
            <a:chExt cx="889000" cy="323850"/>
          </a:xfrm>
        </p:grpSpPr>
        <p:sp>
          <p:nvSpPr>
            <p:cNvPr id="34" name="Rectangle 23"/>
            <p:cNvSpPr/>
            <p:nvPr/>
          </p:nvSpPr>
          <p:spPr>
            <a:xfrm>
              <a:off x="2603500" y="2559050"/>
              <a:ext cx="889000" cy="304800"/>
            </a:xfrm>
            <a:prstGeom prst="rect">
              <a:avLst/>
            </a:prstGeom>
            <a:solidFill>
              <a:srgbClr val="47A93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67000" y="2540000"/>
              <a:ext cx="825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M" sz="1400" dirty="0">
                  <a:solidFill>
                    <a:schemeClr val="bg1"/>
                  </a:solidFill>
                </a:rPr>
                <a:t>2005</a:t>
              </a:r>
            </a:p>
          </p:txBody>
        </p:sp>
      </p:grpSp>
      <p:grpSp>
        <p:nvGrpSpPr>
          <p:cNvPr id="5" name="Gruppe 4"/>
          <p:cNvGrpSpPr/>
          <p:nvPr/>
        </p:nvGrpSpPr>
        <p:grpSpPr>
          <a:xfrm>
            <a:off x="6761163" y="2082800"/>
            <a:ext cx="889000" cy="323850"/>
            <a:chOff x="6761163" y="2540000"/>
            <a:chExt cx="889000" cy="323850"/>
          </a:xfrm>
        </p:grpSpPr>
        <p:sp>
          <p:nvSpPr>
            <p:cNvPr id="26" name="Rectangle 23"/>
            <p:cNvSpPr/>
            <p:nvPr/>
          </p:nvSpPr>
          <p:spPr>
            <a:xfrm>
              <a:off x="6761163" y="2559050"/>
              <a:ext cx="889000" cy="304800"/>
            </a:xfrm>
            <a:prstGeom prst="rect">
              <a:avLst/>
            </a:prstGeom>
            <a:solidFill>
              <a:srgbClr val="2C394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6824663" y="2540000"/>
              <a:ext cx="8255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M" sz="1400" dirty="0">
                  <a:solidFill>
                    <a:schemeClr val="bg1"/>
                  </a:solidFill>
                </a:rPr>
                <a:t>2019</a:t>
              </a:r>
            </a:p>
          </p:txBody>
        </p:sp>
      </p:grpSp>
      <p:pic>
        <p:nvPicPr>
          <p:cNvPr id="7" name="Plassholder for bilde 6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2098675"/>
            <a:ext cx="1752600" cy="1314450"/>
          </a:xfrm>
        </p:spPr>
      </p:pic>
      <p:pic>
        <p:nvPicPr>
          <p:cNvPr id="6" name="Plassholder for bilde 5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314" y="2101564"/>
            <a:ext cx="1744770" cy="1302035"/>
          </a:xfrm>
        </p:spPr>
      </p:pic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24398E02-4C2D-9E43-919D-E6C19F46C8AB}"/>
              </a:ext>
            </a:extLst>
          </p:cNvPr>
          <p:cNvSpPr txBox="1">
            <a:spLocks/>
          </p:cNvSpPr>
          <p:nvPr/>
        </p:nvSpPr>
        <p:spPr>
          <a:xfrm>
            <a:off x="0" y="4076700"/>
            <a:ext cx="9144000" cy="1295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3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05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1800" b="1" dirty="0">
                <a:solidFill>
                  <a:schemeClr val="accent2"/>
                </a:solidFill>
              </a:rPr>
              <a:t>FRA 700 TIL OVER 5000 TONN FERDIGVARER DE SISTE 10 ÅR!</a:t>
            </a:r>
            <a:endParaRPr lang="en-JM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38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10" grpId="0" build="p"/>
      <p:bldP spid="11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90550"/>
            <a:ext cx="6858000" cy="41148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A32DE4EE-0D5B-FD46-8EC4-09143743E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428750"/>
            <a:ext cx="3301999" cy="2800350"/>
          </a:xfrm>
        </p:spPr>
        <p:txBody>
          <a:bodyPr>
            <a:normAutofit/>
          </a:bodyPr>
          <a:lstStyle/>
          <a:p>
            <a:r>
              <a:rPr lang="nb-NO" dirty="0"/>
              <a:t>Når du står til halsen i drit, er det lurt å </a:t>
            </a:r>
            <a:r>
              <a:rPr lang="nb-NO" dirty="0" err="1"/>
              <a:t>ikkje</a:t>
            </a:r>
            <a:r>
              <a:rPr lang="nb-NO" dirty="0"/>
              <a:t> henge med hodet… ;)</a:t>
            </a:r>
          </a:p>
        </p:txBody>
      </p:sp>
      <p:pic>
        <p:nvPicPr>
          <p:cNvPr id="14" name="Bilde 13" descr="Et bilde som inneholder bord, kake&#10;&#10;&#10;&#10;Automatisk generert beskrivelse">
            <a:extLst>
              <a:ext uri="{FF2B5EF4-FFF2-40B4-BE49-F238E27FC236}">
                <a16:creationId xmlns:a16="http://schemas.microsoft.com/office/drawing/2014/main" id="{997A2EDE-A5DC-6149-94AF-D244B74770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19150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00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Prosessbilde Presselinj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" t="8272" r="293" b="16544"/>
          <a:stretch/>
        </p:blipFill>
        <p:spPr>
          <a:xfrm>
            <a:off x="2802164" y="590550"/>
            <a:ext cx="5751284" cy="3683000"/>
          </a:xfrm>
          <a:prstGeom prst="rect">
            <a:avLst/>
          </a:prstGeom>
        </p:spPr>
      </p:pic>
      <p:sp>
        <p:nvSpPr>
          <p:cNvPr id="9" name="Tittel 1"/>
          <p:cNvSpPr txBox="1">
            <a:spLocks/>
          </p:cNvSpPr>
          <p:nvPr/>
        </p:nvSpPr>
        <p:spPr>
          <a:xfrm>
            <a:off x="457200" y="482600"/>
            <a:ext cx="2286000" cy="1295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err="1"/>
              <a:t>Presselinje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5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t="7611" r="831" b="16528"/>
          <a:stretch/>
        </p:blipFill>
        <p:spPr>
          <a:xfrm>
            <a:off x="2819400" y="590549"/>
            <a:ext cx="5736771" cy="3715151"/>
          </a:xfrm>
          <a:prstGeom prst="rect">
            <a:avLst/>
          </a:prstGeom>
        </p:spPr>
      </p:pic>
      <p:sp>
        <p:nvSpPr>
          <p:cNvPr id="7" name="Tittel 1"/>
          <p:cNvSpPr txBox="1">
            <a:spLocks/>
          </p:cNvSpPr>
          <p:nvPr/>
        </p:nvSpPr>
        <p:spPr>
          <a:xfrm>
            <a:off x="457200" y="482600"/>
            <a:ext cx="2286000" cy="12954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6A83B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 err="1"/>
              <a:t>Tørkesystem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siloanlegg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8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ssholder for bilde 4" descr="snob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762000" y="0"/>
            <a:ext cx="2073031" cy="2057400"/>
          </a:xfrm>
          <a:prstGeom prst="rect">
            <a:avLst/>
          </a:prstGeom>
          <a:solidFill>
            <a:srgbClr val="47A832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468000" rtlCol="0" anchor="ctr"/>
          <a:lstStyle/>
          <a:p>
            <a:pPr algn="ctr"/>
            <a:endParaRPr lang="en-US" b="1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algn="ctr"/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Husk </a:t>
            </a:r>
            <a:r>
              <a:rPr lang="en-US" b="1" dirty="0" err="1">
                <a:solidFill>
                  <a:schemeClr val="bg1"/>
                </a:solidFill>
                <a:latin typeface="Open Sans"/>
                <a:cs typeface="Open Sans"/>
              </a:rPr>
              <a:t>å</a:t>
            </a: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Open Sans"/>
                <a:cs typeface="Open Sans"/>
              </a:rPr>
              <a:t>gi</a:t>
            </a: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Open Sans"/>
                <a:cs typeface="Open Sans"/>
              </a:rPr>
              <a:t>makken</a:t>
            </a: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 </a:t>
            </a:r>
            <a:b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en-US" b="1" dirty="0">
                <a:solidFill>
                  <a:schemeClr val="bg1"/>
                </a:solidFill>
                <a:latin typeface="Open Sans"/>
                <a:cs typeface="Open Sans"/>
              </a:rPr>
              <a:t>snob </a:t>
            </a:r>
            <a:r>
              <a:rPr lang="is-IS" b="1" dirty="0">
                <a:solidFill>
                  <a:schemeClr val="bg1"/>
                </a:solidFill>
                <a:latin typeface="Open Sans"/>
                <a:cs typeface="Open Sans"/>
              </a:rPr>
              <a:t>…</a:t>
            </a:r>
            <a:endParaRPr lang="en-US" dirty="0">
              <a:solidFill>
                <a:schemeClr val="bg1"/>
              </a:solidFill>
              <a:latin typeface="Garamond"/>
              <a:cs typeface="Garamond"/>
            </a:endParaRPr>
          </a:p>
        </p:txBody>
      </p:sp>
      <p:pic>
        <p:nvPicPr>
          <p:cNvPr id="4" name="Picture 3" descr="bubble.png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61950"/>
            <a:ext cx="52251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theme/theme1.xml><?xml version="1.0" encoding="utf-8"?>
<a:theme xmlns:a="http://schemas.openxmlformats.org/drawingml/2006/main" name="Fasett">
  <a:themeElements>
    <a:clrScheme name="Faset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8D907E9A8889A4AA30CCD6505597E27" ma:contentTypeVersion="10" ma:contentTypeDescription="Opprett et nytt dokument." ma:contentTypeScope="" ma:versionID="153925e5dfca6845b8af63685d0f7ab2">
  <xsd:schema xmlns:xsd="http://www.w3.org/2001/XMLSchema" xmlns:xs="http://www.w3.org/2001/XMLSchema" xmlns:p="http://schemas.microsoft.com/office/2006/metadata/properties" xmlns:ns2="037dde2a-742f-47c0-971e-f1060c74210c" xmlns:ns3="df7f70d8-d9bc-44d2-b7f9-a5b24e227abd" targetNamespace="http://schemas.microsoft.com/office/2006/metadata/properties" ma:root="true" ma:fieldsID="f56db13410314e41ae420f3c93eb9a08" ns2:_="" ns3:_="">
    <xsd:import namespace="037dde2a-742f-47c0-971e-f1060c74210c"/>
    <xsd:import namespace="df7f70d8-d9bc-44d2-b7f9-a5b24e227a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dde2a-742f-47c0-971e-f1060c7421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7f70d8-d9bc-44d2-b7f9-a5b24e227ab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FA0BB79-666B-407A-8C6C-4509738641D9}"/>
</file>

<file path=customXml/itemProps2.xml><?xml version="1.0" encoding="utf-8"?>
<ds:datastoreItem xmlns:ds="http://schemas.openxmlformats.org/officeDocument/2006/customXml" ds:itemID="{E2DDDF27-E89C-4D07-A4AB-38C70ED52FDF}"/>
</file>

<file path=customXml/itemProps3.xml><?xml version="1.0" encoding="utf-8"?>
<ds:datastoreItem xmlns:ds="http://schemas.openxmlformats.org/officeDocument/2006/customXml" ds:itemID="{6F016E4A-30DD-4B71-81D1-11B25563C2EC}"/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65855</TotalTime>
  <Words>369</Words>
  <Application>Microsoft Macintosh PowerPoint</Application>
  <PresentationFormat>Skjermfremvisning (16:9)</PresentationFormat>
  <Paragraphs>76</Paragraphs>
  <Slides>33</Slides>
  <Notes>8</Notes>
  <HiddenSlides>0</HiddenSlides>
  <MMClips>0</MMClips>
  <ScaleCrop>false</ScaleCrop>
  <HeadingPairs>
    <vt:vector size="6" baseType="variant">
      <vt:variant>
        <vt:lpstr>Brukte skrifter</vt:lpstr>
      </vt:variant>
      <vt:variant>
        <vt:i4>13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33</vt:i4>
      </vt:variant>
    </vt:vector>
  </HeadingPairs>
  <TitlesOfParts>
    <vt:vector size="47" baseType="lpstr">
      <vt:lpstr>Arial</vt:lpstr>
      <vt:lpstr>Calibri</vt:lpstr>
      <vt:lpstr>Courier New</vt:lpstr>
      <vt:lpstr>Franklin Gothic Medium</vt:lpstr>
      <vt:lpstr>Futura LT Book</vt:lpstr>
      <vt:lpstr>Garamond</vt:lpstr>
      <vt:lpstr>Mission Gothic Regular</vt:lpstr>
      <vt:lpstr>Nexa Bold</vt:lpstr>
      <vt:lpstr>Open Sans</vt:lpstr>
      <vt:lpstr>Open Sans Light</vt:lpstr>
      <vt:lpstr>Sketch Rockwell</vt:lpstr>
      <vt:lpstr>Trebuchet MS</vt:lpstr>
      <vt:lpstr>Wingdings 3</vt:lpstr>
      <vt:lpstr>Fasett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Når du står til halsen i drit, er det lurt å ikkje henge med hodet… ;)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Produkter – privatmarked</vt:lpstr>
      <vt:lpstr>Salg til  Lag og Organi-sasjoner </vt:lpstr>
      <vt:lpstr>PowerPoint-presentasjon</vt:lpstr>
      <vt:lpstr>Hvorfor naturgjødsel?</vt:lpstr>
      <vt:lpstr>Produkter – Landbruk – Næring</vt:lpstr>
      <vt:lpstr>PowerPoint-presentasjon</vt:lpstr>
      <vt:lpstr>Helgjødsel Grønn, 15 l sekker  til salg i  Proshop</vt:lpstr>
      <vt:lpstr>PowerPoint-presentasjon</vt:lpstr>
      <vt:lpstr>Norsk Naturgjødsel  har i flere år vært sponsor av ulike lag  og organisasjoner.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Nybygg   </vt:lpstr>
      <vt:lpstr>PowerPoint-presentasjon</vt:lpstr>
      <vt:lpstr> </vt:lpstr>
      <vt:lpstr>PowerPoint-presentasjon</vt:lpstr>
    </vt:vector>
  </TitlesOfParts>
  <Company>LIME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adrienne.reynolds</dc:creator>
  <cp:lastModifiedBy>Trond Thorsen</cp:lastModifiedBy>
  <cp:revision>698</cp:revision>
  <dcterms:created xsi:type="dcterms:W3CDTF">2013-04-14T18:18:29Z</dcterms:created>
  <dcterms:modified xsi:type="dcterms:W3CDTF">2019-03-26T10:25:08Z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0x01010088D907E9A8889A4AA30CCD6505597E27</vt:lpwstr>
  </property>
</Properties>
</file>