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2" r:id="rId6"/>
    <p:sldId id="263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07067" y="1407381"/>
            <a:ext cx="7766936" cy="2759102"/>
          </a:xfrm>
        </p:spPr>
        <p:txBody>
          <a:bodyPr/>
          <a:lstStyle/>
          <a:p>
            <a:pPr algn="l"/>
            <a:r>
              <a:rPr lang="nb-NO" dirty="0" smtClean="0"/>
              <a:t>Planteproduksjon og </a:t>
            </a:r>
            <a:r>
              <a:rPr lang="nb-NO" dirty="0" err="1" smtClean="0"/>
              <a:t>bestillerkompetanse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Sett fra en planteskoles ståsted</a:t>
            </a:r>
            <a:endParaRPr lang="nb-NO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07067" y="4961613"/>
            <a:ext cx="7766936" cy="1431235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FAGUS nettverkstreff</a:t>
            </a:r>
          </a:p>
          <a:p>
            <a:r>
              <a:rPr lang="nb-NO" dirty="0" smtClean="0"/>
              <a:t>Sandnes 6. juni</a:t>
            </a:r>
          </a:p>
          <a:p>
            <a:r>
              <a:rPr lang="nb-NO" dirty="0" smtClean="0"/>
              <a:t>Bernt Lindø</a:t>
            </a:r>
          </a:p>
          <a:p>
            <a:r>
              <a:rPr lang="nb-NO" dirty="0" smtClean="0"/>
              <a:t>Folkvord Planter AS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87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nb-NO" dirty="0" smtClean="0"/>
              <a:t>Den </a:t>
            </a:r>
            <a:r>
              <a:rPr lang="nb-NO" dirty="0" smtClean="0"/>
              <a:t>beste tiden for å </a:t>
            </a:r>
            <a:r>
              <a:rPr lang="nb-NO" dirty="0" smtClean="0"/>
              <a:t>plante ett tre var for 20 år siden. Den nest beste tiden er nå.</a:t>
            </a:r>
            <a:br>
              <a:rPr lang="nb-NO" dirty="0" smtClean="0"/>
            </a:br>
            <a:r>
              <a:rPr lang="nb-NO" sz="1600" dirty="0" smtClean="0">
                <a:solidFill>
                  <a:schemeClr val="tx1"/>
                </a:solidFill>
              </a:rPr>
              <a:t>-Kinesisk ordtak</a:t>
            </a:r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62546"/>
            <a:ext cx="8596668" cy="4298334"/>
          </a:xfrm>
        </p:spPr>
      </p:pic>
    </p:spTree>
    <p:extLst>
      <p:ext uri="{BB962C8B-B14F-4D97-AF65-F5344CB8AC3E}">
        <p14:creationId xmlns:p14="http://schemas.microsoft.com/office/powerpoint/2010/main" val="39036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NORSK PLANTEPRODUKSJON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Mange gode produsenter i Norge.</a:t>
            </a:r>
            <a:endParaRPr lang="nb-NO" dirty="0" smtClean="0"/>
          </a:p>
          <a:p>
            <a:r>
              <a:rPr lang="nb-NO" dirty="0" smtClean="0"/>
              <a:t>Kontrakts produksjon. </a:t>
            </a:r>
            <a:endParaRPr lang="nb-NO" dirty="0" smtClean="0"/>
          </a:p>
          <a:p>
            <a:r>
              <a:rPr lang="nb-NO" dirty="0" smtClean="0"/>
              <a:t>Egenproduksjon.</a:t>
            </a:r>
          </a:p>
          <a:p>
            <a:r>
              <a:rPr lang="nb-NO" dirty="0" smtClean="0"/>
              <a:t>Store variasjoner i antall solgte varer fra år til år.</a:t>
            </a:r>
          </a:p>
          <a:p>
            <a:r>
              <a:rPr lang="nb-NO" dirty="0" smtClean="0"/>
              <a:t>Tidkrevende.</a:t>
            </a:r>
          </a:p>
          <a:p>
            <a:r>
              <a:rPr lang="nb-NO" dirty="0" smtClean="0"/>
              <a:t>Alle er avhengig av hverandre.</a:t>
            </a:r>
            <a:endParaRPr lang="nb-NO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41" y="2226365"/>
            <a:ext cx="5098246" cy="3611970"/>
          </a:xfrm>
        </p:spPr>
      </p:pic>
    </p:spTree>
    <p:extLst>
      <p:ext uri="{BB962C8B-B14F-4D97-AF65-F5344CB8AC3E}">
        <p14:creationId xmlns:p14="http://schemas.microsoft.com/office/powerpoint/2010/main" val="11305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Tidsaspekt ved produksjon av bøk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Frø høstes om høsten</a:t>
            </a:r>
          </a:p>
          <a:p>
            <a:r>
              <a:rPr lang="nb-NO" dirty="0" smtClean="0"/>
              <a:t>1. år: Stikling 20-40 cm.</a:t>
            </a:r>
          </a:p>
          <a:p>
            <a:r>
              <a:rPr lang="nb-NO" dirty="0" smtClean="0"/>
              <a:t>2. år: Masseplante 30-60 cm. (</a:t>
            </a:r>
            <a:r>
              <a:rPr lang="nb-NO" dirty="0" err="1" smtClean="0"/>
              <a:t>purplanting</a:t>
            </a:r>
            <a:r>
              <a:rPr lang="nb-NO" dirty="0" smtClean="0"/>
              <a:t>)</a:t>
            </a:r>
          </a:p>
          <a:p>
            <a:r>
              <a:rPr lang="nb-NO" dirty="0" smtClean="0"/>
              <a:t>3. år: Hekkplante 80-100 cm.</a:t>
            </a:r>
          </a:p>
          <a:p>
            <a:r>
              <a:rPr lang="nb-NO" dirty="0" smtClean="0"/>
              <a:t>4. år: Hekkplante 100-125 cm.</a:t>
            </a:r>
          </a:p>
          <a:p>
            <a:r>
              <a:rPr lang="nb-NO" dirty="0" smtClean="0"/>
              <a:t>5. år: Hekkplante 125-150 cm.</a:t>
            </a:r>
          </a:p>
          <a:p>
            <a:r>
              <a:rPr lang="nb-NO" dirty="0" smtClean="0"/>
              <a:t>Kan videre produseres til tre.</a:t>
            </a:r>
          </a:p>
          <a:p>
            <a:r>
              <a:rPr lang="nb-NO" dirty="0" smtClean="0"/>
              <a:t>10 år: Salgsvare SO 12-14 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9692" y="2133978"/>
            <a:ext cx="5058112" cy="3793583"/>
          </a:xfrm>
        </p:spPr>
      </p:pic>
    </p:spTree>
    <p:extLst>
      <p:ext uri="{BB962C8B-B14F-4D97-AF65-F5344CB8AC3E}">
        <p14:creationId xmlns:p14="http://schemas.microsoft.com/office/powerpoint/2010/main" val="24995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Tidsaspekt ved produksjon av bjørk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Frø høstes så snart de er modne</a:t>
            </a:r>
          </a:p>
          <a:p>
            <a:r>
              <a:rPr lang="nb-NO" dirty="0" smtClean="0"/>
              <a:t>1. år: Småplante 30-50 cm.</a:t>
            </a:r>
          </a:p>
          <a:p>
            <a:r>
              <a:rPr lang="nb-NO" dirty="0" smtClean="0"/>
              <a:t>3. år: Småplante 80-120 cm.</a:t>
            </a:r>
          </a:p>
          <a:p>
            <a:r>
              <a:rPr lang="nb-NO" dirty="0" smtClean="0"/>
              <a:t>4. år: Lite tre 150-200 cm.</a:t>
            </a:r>
          </a:p>
          <a:p>
            <a:r>
              <a:rPr lang="nb-NO" dirty="0" smtClean="0"/>
              <a:t>6. år: Salgsvare SO 10-12</a:t>
            </a:r>
          </a:p>
          <a:p>
            <a:r>
              <a:rPr lang="nb-NO" dirty="0" smtClean="0"/>
              <a:t>En størrelse opp hvert år.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4602" y="2039559"/>
            <a:ext cx="5193285" cy="3894963"/>
          </a:xfrm>
        </p:spPr>
      </p:pic>
    </p:spTree>
    <p:extLst>
      <p:ext uri="{BB962C8B-B14F-4D97-AF65-F5344CB8AC3E}">
        <p14:creationId xmlns:p14="http://schemas.microsoft.com/office/powerpoint/2010/main" val="3298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Tidsaspekt ved produksjon av </a:t>
            </a:r>
            <a:r>
              <a:rPr lang="nb-NO" dirty="0" err="1" smtClean="0"/>
              <a:t>svartsurbær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smtClean="0"/>
              <a:t>Lages fra både frø og stikling (</a:t>
            </a:r>
            <a:r>
              <a:rPr lang="nb-NO" dirty="0" err="1" smtClean="0"/>
              <a:t>klonformering</a:t>
            </a:r>
            <a:r>
              <a:rPr lang="nb-NO" dirty="0" smtClean="0"/>
              <a:t>).</a:t>
            </a:r>
          </a:p>
          <a:p>
            <a:r>
              <a:rPr lang="nb-NO" dirty="0" smtClean="0"/>
              <a:t>Frø høstes så snart de er modne</a:t>
            </a:r>
          </a:p>
          <a:p>
            <a:r>
              <a:rPr lang="nb-NO" dirty="0" smtClean="0"/>
              <a:t>1. år: Småplante 30-50 cm.</a:t>
            </a:r>
          </a:p>
          <a:p>
            <a:r>
              <a:rPr lang="nb-NO" dirty="0" smtClean="0"/>
              <a:t>3. år: Lett busk, forgreina 30-50 cm.</a:t>
            </a:r>
          </a:p>
          <a:p>
            <a:r>
              <a:rPr lang="nb-NO" dirty="0" smtClean="0"/>
              <a:t>4. år: Ferdig salgsvare 3-5 greiner.</a:t>
            </a:r>
          </a:p>
          <a:p>
            <a:r>
              <a:rPr lang="nb-NO" dirty="0" smtClean="0"/>
              <a:t>Stiklinger tas om sommeren.</a:t>
            </a:r>
          </a:p>
          <a:p>
            <a:r>
              <a:rPr lang="nb-NO" dirty="0" smtClean="0"/>
              <a:t>2. år: Småplante P9 (for videreproduksjon)</a:t>
            </a:r>
          </a:p>
          <a:p>
            <a:r>
              <a:rPr lang="nb-NO" dirty="0" smtClean="0"/>
              <a:t>3. år: Lettbusk 3-5 greiner.</a:t>
            </a:r>
          </a:p>
          <a:p>
            <a:r>
              <a:rPr lang="nb-NO" dirty="0"/>
              <a:t>4. år: Ferdig salgsvare 3-5 greiner.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719" y="2062177"/>
            <a:ext cx="4803947" cy="3602959"/>
          </a:xfrm>
        </p:spPr>
      </p:pic>
    </p:spTree>
    <p:extLst>
      <p:ext uri="{BB962C8B-B14F-4D97-AF65-F5344CB8AC3E}">
        <p14:creationId xmlns:p14="http://schemas.microsoft.com/office/powerpoint/2010/main" val="242767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BESTILLERKOMPETANSE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Bestill </a:t>
            </a:r>
            <a:r>
              <a:rPr lang="nb-NO" dirty="0" smtClean="0"/>
              <a:t>i god tid</a:t>
            </a:r>
            <a:r>
              <a:rPr lang="nb-NO" dirty="0" smtClean="0"/>
              <a:t>.</a:t>
            </a:r>
          </a:p>
          <a:p>
            <a:r>
              <a:rPr lang="nb-NO" dirty="0" smtClean="0"/>
              <a:t>Ta gjerne kontakt med en planteskole dersom det er snakk om større/komplekse prosjekter.</a:t>
            </a:r>
          </a:p>
          <a:p>
            <a:r>
              <a:rPr lang="nb-NO" dirty="0" smtClean="0"/>
              <a:t>Sett deg nøye inn i Norsk Standard for planteskolevarer (gode beskrivelser av størrelser).</a:t>
            </a:r>
          </a:p>
          <a:p>
            <a:r>
              <a:rPr lang="nb-NO" dirty="0" smtClean="0"/>
              <a:t>Herkomst/klon.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524" y="2149747"/>
            <a:ext cx="4887404" cy="3665552"/>
          </a:xfrm>
        </p:spPr>
      </p:pic>
    </p:spTree>
    <p:extLst>
      <p:ext uri="{BB962C8B-B14F-4D97-AF65-F5344CB8AC3E}">
        <p14:creationId xmlns:p14="http://schemas.microsoft.com/office/powerpoint/2010/main" val="15243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D907E9A8889A4AA30CCD6505597E27" ma:contentTypeVersion="10" ma:contentTypeDescription="Opprett et nytt dokument." ma:contentTypeScope="" ma:versionID="153925e5dfca6845b8af63685d0f7ab2">
  <xsd:schema xmlns:xsd="http://www.w3.org/2001/XMLSchema" xmlns:xs="http://www.w3.org/2001/XMLSchema" xmlns:p="http://schemas.microsoft.com/office/2006/metadata/properties" xmlns:ns2="037dde2a-742f-47c0-971e-f1060c74210c" xmlns:ns3="df7f70d8-d9bc-44d2-b7f9-a5b24e227abd" targetNamespace="http://schemas.microsoft.com/office/2006/metadata/properties" ma:root="true" ma:fieldsID="f56db13410314e41ae420f3c93eb9a08" ns2:_="" ns3:_="">
    <xsd:import namespace="037dde2a-742f-47c0-971e-f1060c74210c"/>
    <xsd:import namespace="df7f70d8-d9bc-44d2-b7f9-a5b24e227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dde2a-742f-47c0-971e-f1060c742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7f70d8-d9bc-44d2-b7f9-a5b24e227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96790F-5322-4BDF-8B3C-3352B7209EFF}"/>
</file>

<file path=customXml/itemProps2.xml><?xml version="1.0" encoding="utf-8"?>
<ds:datastoreItem xmlns:ds="http://schemas.openxmlformats.org/officeDocument/2006/customXml" ds:itemID="{70F468B9-C248-42D5-A9F5-D6BE9EBAF2A6}"/>
</file>

<file path=customXml/itemProps3.xml><?xml version="1.0" encoding="utf-8"?>
<ds:datastoreItem xmlns:ds="http://schemas.openxmlformats.org/officeDocument/2006/customXml" ds:itemID="{1EC223A4-7E40-4796-9EE6-8D940C6FCC2E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</TotalTime>
  <Words>300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Fasett</vt:lpstr>
      <vt:lpstr>Planteproduksjon og bestillerkompetanse  Sett fra en planteskoles ståsted</vt:lpstr>
      <vt:lpstr>Den beste tiden for å plante ett tre var for 20 år siden. Den nest beste tiden er nå. -Kinesisk ordtak</vt:lpstr>
      <vt:lpstr>NORSK PLANTEPRODUKSJON</vt:lpstr>
      <vt:lpstr>Tidsaspekt ved produksjon av bøk </vt:lpstr>
      <vt:lpstr>Tidsaspekt ved produksjon av bjørk </vt:lpstr>
      <vt:lpstr>Tidsaspekt ved produksjon av svartsurbær </vt:lpstr>
      <vt:lpstr>BESTILLERKOMPETANSE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Planteproduksjon og bestillerkompetanse</dc:title>
  <dc:creator>Bernt Lindø</dc:creator>
  <cp:lastModifiedBy>Bernt Lindø</cp:lastModifiedBy>
  <cp:revision>17</cp:revision>
  <dcterms:created xsi:type="dcterms:W3CDTF">2019-06-05T19:15:15Z</dcterms:created>
  <dcterms:modified xsi:type="dcterms:W3CDTF">2019-06-06T06:23:34Z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0x01010088D907E9A8889A4AA30CCD6505597E27</vt:lpwstr>
  </property>
</Properties>
</file>